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heme/theme5.xml" ContentType="application/vnd.openxmlformats-officedocument.them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heme/theme6.xml" ContentType="application/vnd.openxmlformats-officedocument.them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notesSlides/notesSlide1.xml" ContentType="application/vnd.openxmlformats-officedocument.presentationml.notesSlide+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notesSlides/notesSlide2.xml" ContentType="application/vnd.openxmlformats-officedocument.presentationml.notesSlide+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notesSlides/notesSlide3.xml" ContentType="application/vnd.openxmlformats-officedocument.presentationml.notesSlide+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92" r:id="rId2"/>
    <p:sldMasterId id="2147483715" r:id="rId3"/>
    <p:sldMasterId id="2147483729" r:id="rId4"/>
  </p:sldMasterIdLst>
  <p:notesMasterIdLst>
    <p:notesMasterId r:id="rId30"/>
  </p:notesMasterIdLst>
  <p:handoutMasterIdLst>
    <p:handoutMasterId r:id="rId31"/>
  </p:handoutMasterIdLst>
  <p:sldIdLst>
    <p:sldId id="1041" r:id="rId5"/>
    <p:sldId id="1544" r:id="rId6"/>
    <p:sldId id="740" r:id="rId7"/>
    <p:sldId id="1448" r:id="rId8"/>
    <p:sldId id="1477" r:id="rId9"/>
    <p:sldId id="1545" r:id="rId10"/>
    <p:sldId id="1570" r:id="rId11"/>
    <p:sldId id="1571" r:id="rId12"/>
    <p:sldId id="1572" r:id="rId13"/>
    <p:sldId id="1573" r:id="rId14"/>
    <p:sldId id="1098" r:id="rId15"/>
    <p:sldId id="1484" r:id="rId16"/>
    <p:sldId id="1485" r:id="rId17"/>
    <p:sldId id="1487" r:id="rId18"/>
    <p:sldId id="1576" r:id="rId19"/>
    <p:sldId id="1575" r:id="rId20"/>
    <p:sldId id="1488" r:id="rId21"/>
    <p:sldId id="1489" r:id="rId22"/>
    <p:sldId id="1491" r:id="rId23"/>
    <p:sldId id="1492" r:id="rId24"/>
    <p:sldId id="1493" r:id="rId25"/>
    <p:sldId id="1494" r:id="rId26"/>
    <p:sldId id="1495" r:id="rId27"/>
    <p:sldId id="1496" r:id="rId28"/>
    <p:sldId id="1577"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4">
          <p15:clr>
            <a:srgbClr val="A4A3A4"/>
          </p15:clr>
        </p15:guide>
        <p15:guide id="2" pos="3805">
          <p15:clr>
            <a:srgbClr val="A4A3A4"/>
          </p15:clr>
        </p15:guide>
        <p15:guide id="3" pos="723">
          <p15:clr>
            <a:srgbClr val="A4A3A4"/>
          </p15:clr>
        </p15:guide>
        <p15:guide id="4" pos="7044">
          <p15:clr>
            <a:srgbClr val="A4A3A4"/>
          </p15:clr>
        </p15:guide>
        <p15:guide id="5" orient="horz" pos="1106">
          <p15:clr>
            <a:srgbClr val="A4A3A4"/>
          </p15:clr>
        </p15:guide>
        <p15:guide id="6" orient="horz" pos="4013">
          <p15:clr>
            <a:srgbClr val="A4A3A4"/>
          </p15:clr>
        </p15:guide>
        <p15:guide id="7" orient="horz" pos="336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0" clrIdx="0"/>
  <p:cmAuthor id="1" name="wz" initials="w" lastIdx="0" clrIdx="0"/>
  <p:cmAuthor id="2" name="Author" initials="A" lastIdx="0" clrIdx="1"/>
  <p:cmAuthor id="3" name="作者" initials="A" lastIdx="0" clrIdx="2"/>
  <p:cmAuthor id="4" name="win" initials="w" lastIdx="0" clrIdx="0"/>
  <p:cmAuthor id="5" name="宋洁然" initials="宋" lastIdx="0" clrIdx="1"/>
  <p:cmAuthor id="6" name="ming qiu" initials="m" lastIdx="0" clrIdx="1"/>
  <p:cmAuthor id="7" name="1206988966@qq.com" initials="1" lastIdx="0" clrIdx="2"/>
  <p:cmAuthor id="8" name="姜伟光" initials="姜" lastIdx="0" clrIdx="0"/>
  <p:cmAuthor id="9" name="dongyu" initials="" lastIdx="0" clrIdx="8"/>
  <p:cmAuthor id="10" name="Microsoft" initials="M" lastIdx="0" clrIdx="9"/>
  <p:cmAuthor id="11" name="86136" initials="8" lastIdx="0" clrIdx="10"/>
  <p:cmAuthor id="12" name="孙红亮" initials="孙" lastIdx="0" clrIdx="11"/>
  <p:cmAuthor id="13" name="lenovo" initials="l" lastIdx="0" clrIdx="12"/>
  <p:cmAuthor id="14" name="杜永波" initials="杜" lastIdx="0" clrIdx="0"/>
  <p:cmAuthor id="15" name="Vivian Liu" initials="" lastIdx="0" clrIdx="1"/>
  <p:cmAuthor id="16" name="li marry" initials="l" lastIdx="0" clrIdx="0"/>
  <p:cmAuthor id="17" name="孙宇婷" initials="" lastIdx="0" clrIdx="21"/>
  <p:cmAuthor id="76" name="叶 思冰" initials="叶" lastIdx="0" clrIdx="25"/>
  <p:cmAuthor id="18" name="未知用户1" initials="未知用户1" lastIdx="0" clrIdx="0"/>
  <p:cmAuthor id="19" name="Windows 用户" initials="" lastIdx="0" clrIdx="0"/>
  <p:cmAuthor id="20" name="ASUS" initials="" lastIdx="0" clrIdx="0"/>
  <p:cmAuthor id="22" name="自由精灵" initials="自" lastIdx="0" clrIdx="21"/>
  <p:cmAuthor id="23" name="CHINESE-BC06F90" initials="" lastIdx="0" clrIdx="0"/>
  <p:cmAuthor id="25" name="na" initials="n"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182" autoAdjust="0"/>
  </p:normalViewPr>
  <p:slideViewPr>
    <p:cSldViewPr snapToGrid="0">
      <p:cViewPr varScale="1">
        <p:scale>
          <a:sx n="90" d="100"/>
          <a:sy n="90" d="100"/>
        </p:scale>
        <p:origin x="168" y="84"/>
      </p:cViewPr>
      <p:guideLst>
        <p:guide orient="horz" pos="2094"/>
        <p:guide pos="3805"/>
        <p:guide pos="723"/>
        <p:guide pos="7044"/>
        <p:guide orient="horz" pos="1106"/>
        <p:guide orient="horz" pos="4013"/>
        <p:guide orient="horz" pos="3369"/>
      </p:guideLst>
    </p:cSldViewPr>
  </p:slideViewPr>
  <p:notesTextViewPr>
    <p:cViewPr>
      <p:scale>
        <a:sx n="3" d="2"/>
        <a:sy n="3" d="2"/>
      </p:scale>
      <p:origin x="0" y="0"/>
    </p:cViewPr>
  </p:notesTextViewPr>
  <p:sorterViewPr>
    <p:cViewPr>
      <p:scale>
        <a:sx n="75" d="100"/>
        <a:sy n="75" d="100"/>
      </p:scale>
      <p:origin x="0" y="0"/>
    </p:cViewPr>
  </p:sorterViewPr>
  <p:notesViewPr>
    <p:cSldViewPr>
      <p:cViewPr>
        <p:scale>
          <a:sx n="66" d="100"/>
          <a:sy n="66" d="100"/>
        </p:scale>
        <p:origin x="2850" y="1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AC588E2-8534-5984-5F4F-7B28760675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667B3ACC-8AF8-49C3-7CDF-D45EA484AF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FF8135-EF0E-4E1C-8C85-0183728A5500}" type="datetimeFigureOut">
              <a:rPr lang="zh-CN" altLang="en-US" smtClean="0"/>
              <a:t>2023/3/7</a:t>
            </a:fld>
            <a:endParaRPr lang="zh-CN" altLang="en-US"/>
          </a:p>
        </p:txBody>
      </p:sp>
      <p:sp>
        <p:nvSpPr>
          <p:cNvPr id="4" name="页脚占位符 3">
            <a:extLst>
              <a:ext uri="{FF2B5EF4-FFF2-40B4-BE49-F238E27FC236}">
                <a16:creationId xmlns:a16="http://schemas.microsoft.com/office/drawing/2014/main" id="{D9E802D4-10A4-36AB-2D0E-725369A5FE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7BE2F7EC-1E65-221C-0EEF-9C50D3B185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B66CC3-62A8-4F36-B8B5-7BFC597B96C1}" type="slidenum">
              <a:rPr lang="zh-CN" altLang="en-US" smtClean="0"/>
              <a:t>‹#›</a:t>
            </a:fld>
            <a:endParaRPr lang="zh-CN" altLang="en-US"/>
          </a:p>
        </p:txBody>
      </p:sp>
    </p:spTree>
    <p:extLst>
      <p:ext uri="{BB962C8B-B14F-4D97-AF65-F5344CB8AC3E}">
        <p14:creationId xmlns:p14="http://schemas.microsoft.com/office/powerpoint/2010/main" val="3935556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354.xml"/><Relationship Id="rId7" Type="http://schemas.openxmlformats.org/officeDocument/2006/relationships/tags" Target="../tags/tag358.xml"/><Relationship Id="rId2" Type="http://schemas.openxmlformats.org/officeDocument/2006/relationships/tags" Target="../tags/tag353.xml"/><Relationship Id="rId1" Type="http://schemas.openxmlformats.org/officeDocument/2006/relationships/theme" Target="../theme/theme5.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2023/3/7</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460.xml"/><Relationship Id="rId2" Type="http://schemas.openxmlformats.org/officeDocument/2006/relationships/tags" Target="../tags/tag459.xml"/><Relationship Id="rId1" Type="http://schemas.openxmlformats.org/officeDocument/2006/relationships/tags" Target="../tags/tag458.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482.xml"/><Relationship Id="rId2" Type="http://schemas.openxmlformats.org/officeDocument/2006/relationships/tags" Target="../tags/tag481.xml"/><Relationship Id="rId1" Type="http://schemas.openxmlformats.org/officeDocument/2006/relationships/tags" Target="../tags/tag480.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pPr>
              <a:defRPr/>
            </a:pPr>
            <a:fld id="{47BAE28C-3D3E-4DF5-86CA-388958D9FF29}" type="slidenum">
              <a:rPr lang="zh-CN" altLang="en-US" smtClean="0"/>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p:cNvSpPr>
          <p:nvPr>
            <p:ph type="sldImg"/>
            <p:custDataLst>
              <p:tags r:id="rId1"/>
            </p:custDataLst>
          </p:nvPr>
        </p:nvSpPr>
        <p:spPr/>
      </p:sp>
      <p:sp>
        <p:nvSpPr>
          <p:cNvPr id="60418" name="备注占位符 2"/>
          <p:cNvSpPr>
            <a:spLocks noGrp="1"/>
          </p:cNvSpPr>
          <p:nvPr>
            <p:ph type="body" idx="1"/>
            <p:custDataLst>
              <p:tags r:id="rId2"/>
            </p:custDataLst>
          </p:nvPr>
        </p:nvSpPr>
        <p:spPr/>
        <p:txBody>
          <a:bodyPr wrap="square" lIns="91440" tIns="45720" rIns="91440" bIns="45720" anchor="ctr"/>
          <a:lstStyle/>
          <a:p>
            <a:pPr lvl="0"/>
            <a:endParaRPr lang="zh-CN" altLang="en-US"/>
          </a:p>
        </p:txBody>
      </p:sp>
      <p:sp>
        <p:nvSpPr>
          <p:cNvPr id="4" name="灯片编号占位符 3"/>
          <p:cNvSpPr>
            <a:spLocks noGrp="1"/>
          </p:cNvSpPr>
          <p:nvPr>
            <p:ph type="sldNum" sz="quarter" idx="10"/>
            <p:custDataLst>
              <p:tags r:id="rId3"/>
            </p:custDataLst>
          </p:nvPr>
        </p:nvSpPr>
        <p:spPr/>
        <p:txBody>
          <a:bodyPr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sym typeface="+mn-ea"/>
              </a:r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p:cNvSpPr>
          <p:nvPr>
            <p:ph type="sldImg"/>
            <p:custDataLst>
              <p:tags r:id="rId1"/>
            </p:custDataLst>
          </p:nvPr>
        </p:nvSpPr>
        <p:spPr/>
      </p:sp>
      <p:sp>
        <p:nvSpPr>
          <p:cNvPr id="60418" name="备注占位符 2"/>
          <p:cNvSpPr>
            <a:spLocks noGrp="1"/>
          </p:cNvSpPr>
          <p:nvPr>
            <p:ph type="body" idx="1"/>
            <p:custDataLst>
              <p:tags r:id="rId2"/>
            </p:custDataLst>
          </p:nvPr>
        </p:nvSpPr>
        <p:spPr/>
        <p:txBody>
          <a:bodyPr wrap="square" lIns="91440" tIns="45720" rIns="91440" bIns="45720" anchor="ctr"/>
          <a:lstStyle/>
          <a:p>
            <a:pPr lvl="0"/>
            <a:endParaRPr lang="zh-CN" altLang="en-US"/>
          </a:p>
        </p:txBody>
      </p:sp>
      <p:sp>
        <p:nvSpPr>
          <p:cNvPr id="4" name="灯片编号占位符 3"/>
          <p:cNvSpPr>
            <a:spLocks noGrp="1"/>
          </p:cNvSpPr>
          <p:nvPr>
            <p:ph type="sldNum" sz="quarter" idx="10"/>
            <p:custDataLst>
              <p:tags r:id="rId3"/>
            </p:custDataLst>
          </p:nvPr>
        </p:nvSpPr>
        <p:spPr/>
        <p:txBody>
          <a:bodyPr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sym typeface="+mn-ea"/>
              </a:r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xml"/><Relationship Id="rId7" Type="http://schemas.openxmlformats.org/officeDocument/2006/relationships/image" Target="../media/image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74.xml"/><Relationship Id="rId7" Type="http://schemas.openxmlformats.org/officeDocument/2006/relationships/slideMaster" Target="../slideMasters/slideMaster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6.png"/><Relationship Id="rId5" Type="http://schemas.openxmlformats.org/officeDocument/2006/relationships/tags" Target="../tags/tag100.xml"/><Relationship Id="rId10" Type="http://schemas.openxmlformats.org/officeDocument/2006/relationships/slideMaster" Target="../slideMasters/slideMaster2.xml"/><Relationship Id="rId4" Type="http://schemas.openxmlformats.org/officeDocument/2006/relationships/tags" Target="../tags/tag99.xml"/><Relationship Id="rId9" Type="http://schemas.openxmlformats.org/officeDocument/2006/relationships/tags" Target="../tags/tag10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slideMaster" Target="../slideMasters/slideMaster2.xml"/><Relationship Id="rId4" Type="http://schemas.openxmlformats.org/officeDocument/2006/relationships/tags" Target="../tags/tag108.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21.xml"/><Relationship Id="rId7" Type="http://schemas.openxmlformats.org/officeDocument/2006/relationships/slideMaster" Target="../slideMasters/slideMaster2.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6.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Master" Target="../slideMasters/slideMaster2.xml"/><Relationship Id="rId5" Type="http://schemas.openxmlformats.org/officeDocument/2006/relationships/tags" Target="../tags/tag129.xml"/><Relationship Id="rId4" Type="http://schemas.openxmlformats.org/officeDocument/2006/relationships/tags" Target="../tags/tag128.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media/image5.png"/><Relationship Id="rId2" Type="http://schemas.openxmlformats.org/officeDocument/2006/relationships/tags" Target="../tags/tag131.xml"/><Relationship Id="rId16" Type="http://schemas.openxmlformats.org/officeDocument/2006/relationships/image" Target="../media/image4.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slideMaster" Target="../slideMasters/slideMaster2.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5.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6.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Master" Target="../slideMasters/slideMaster2.xml"/><Relationship Id="rId5" Type="http://schemas.openxmlformats.org/officeDocument/2006/relationships/tags" Target="../tags/tag148.xml"/><Relationship Id="rId4" Type="http://schemas.openxmlformats.org/officeDocument/2006/relationships/tags" Target="../tags/tag147.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1.xml"/><Relationship Id="rId7" Type="http://schemas.openxmlformats.org/officeDocument/2006/relationships/tags" Target="../tags/tag155.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9"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63.xml"/><Relationship Id="rId3" Type="http://schemas.openxmlformats.org/officeDocument/2006/relationships/tags" Target="../tags/tag158.xml"/><Relationship Id="rId7" Type="http://schemas.openxmlformats.org/officeDocument/2006/relationships/tags" Target="../tags/tag16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10" Type="http://schemas.openxmlformats.org/officeDocument/2006/relationships/image" Target="../media/image6.png"/><Relationship Id="rId4" Type="http://schemas.openxmlformats.org/officeDocument/2006/relationships/tags" Target="../tags/tag159.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71.xml"/><Relationship Id="rId3" Type="http://schemas.openxmlformats.org/officeDocument/2006/relationships/tags" Target="../tags/tag166.xml"/><Relationship Id="rId7" Type="http://schemas.openxmlformats.org/officeDocument/2006/relationships/tags" Target="../tags/tag170.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5" Type="http://schemas.openxmlformats.org/officeDocument/2006/relationships/tags" Target="../tags/tag168.xml"/><Relationship Id="rId10" Type="http://schemas.openxmlformats.org/officeDocument/2006/relationships/image" Target="../media/image6.png"/><Relationship Id="rId4" Type="http://schemas.openxmlformats.org/officeDocument/2006/relationships/tags" Target="../tags/tag167.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79.xml"/><Relationship Id="rId3" Type="http://schemas.openxmlformats.org/officeDocument/2006/relationships/tags" Target="../tags/tag174.xml"/><Relationship Id="rId7" Type="http://schemas.openxmlformats.org/officeDocument/2006/relationships/tags" Target="../tags/tag178.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5" Type="http://schemas.openxmlformats.org/officeDocument/2006/relationships/tags" Target="../tags/tag176.xml"/><Relationship Id="rId10" Type="http://schemas.openxmlformats.org/officeDocument/2006/relationships/image" Target="../media/image6.png"/><Relationship Id="rId4" Type="http://schemas.openxmlformats.org/officeDocument/2006/relationships/tags" Target="../tags/tag175.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87.xml"/><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image" Target="../media/image6.png"/><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slideMaster" Target="../slideMasters/slideMaster2.xml"/><Relationship Id="rId5" Type="http://schemas.openxmlformats.org/officeDocument/2006/relationships/tags" Target="../tags/tag184.xml"/><Relationship Id="rId10" Type="http://schemas.openxmlformats.org/officeDocument/2006/relationships/tags" Target="../tags/tag189.xml"/><Relationship Id="rId4" Type="http://schemas.openxmlformats.org/officeDocument/2006/relationships/tags" Target="../tags/tag183.xml"/><Relationship Id="rId9" Type="http://schemas.openxmlformats.org/officeDocument/2006/relationships/tags" Target="../tags/tag188.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97.xml"/><Relationship Id="rId3" Type="http://schemas.openxmlformats.org/officeDocument/2006/relationships/tags" Target="../tags/tag192.xml"/><Relationship Id="rId7" Type="http://schemas.openxmlformats.org/officeDocument/2006/relationships/tags" Target="../tags/tag196.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5" Type="http://schemas.openxmlformats.org/officeDocument/2006/relationships/tags" Target="../tags/tag194.xml"/><Relationship Id="rId10" Type="http://schemas.openxmlformats.org/officeDocument/2006/relationships/image" Target="../media/image6.png"/><Relationship Id="rId4" Type="http://schemas.openxmlformats.org/officeDocument/2006/relationships/tags" Target="../tags/tag193.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98.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slideMaster" Target="../slideMasters/slideMaster2.xml"/><Relationship Id="rId5" Type="http://schemas.openxmlformats.org/officeDocument/2006/relationships/tags" Target="../tags/tag203.xml"/><Relationship Id="rId4" Type="http://schemas.openxmlformats.org/officeDocument/2006/relationships/tags" Target="../tags/tag20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0.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slideMaster" Target="../slideMasters/slideMaster2.xml"/><Relationship Id="rId5" Type="http://schemas.openxmlformats.org/officeDocument/2006/relationships/tags" Target="../tags/tag208.xml"/><Relationship Id="rId4" Type="http://schemas.openxmlformats.org/officeDocument/2006/relationships/tags" Target="../tags/tag207.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slideMaster" Target="../slideMasters/slideMaster3.xml"/><Relationship Id="rId5" Type="http://schemas.openxmlformats.org/officeDocument/2006/relationships/tags" Target="../tags/tag220.xml"/><Relationship Id="rId4" Type="http://schemas.openxmlformats.org/officeDocument/2006/relationships/tags" Target="../tags/tag219.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slideMaster" Target="../slideMasters/slideMaster3.xml"/><Relationship Id="rId5" Type="http://schemas.openxmlformats.org/officeDocument/2006/relationships/tags" Target="../tags/tag225.xml"/><Relationship Id="rId4" Type="http://schemas.openxmlformats.org/officeDocument/2006/relationships/tags" Target="../tags/tag224.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slideMaster" Target="../slideMasters/slideMaster3.xml"/><Relationship Id="rId5" Type="http://schemas.openxmlformats.org/officeDocument/2006/relationships/tags" Target="../tags/tag230.xml"/><Relationship Id="rId4" Type="http://schemas.openxmlformats.org/officeDocument/2006/relationships/tags" Target="../tags/tag229.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233.xml"/><Relationship Id="rId7" Type="http://schemas.openxmlformats.org/officeDocument/2006/relationships/slideMaster" Target="../slideMasters/slideMaster3.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44.xml"/><Relationship Id="rId3" Type="http://schemas.openxmlformats.org/officeDocument/2006/relationships/tags" Target="../tags/tag239.xml"/><Relationship Id="rId7" Type="http://schemas.openxmlformats.org/officeDocument/2006/relationships/tags" Target="../tags/tag243.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9"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5" Type="http://schemas.openxmlformats.org/officeDocument/2006/relationships/slideMaster" Target="../slideMasters/slideMaster3.xml"/><Relationship Id="rId4" Type="http://schemas.openxmlformats.org/officeDocument/2006/relationships/tags" Target="../tags/tag248.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4"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254.xml"/><Relationship Id="rId7" Type="http://schemas.openxmlformats.org/officeDocument/2006/relationships/slideMaster" Target="../slideMasters/slideMaster3.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slideMaster" Target="../slideMasters/slideMaster3.xml"/><Relationship Id="rId5" Type="http://schemas.openxmlformats.org/officeDocument/2006/relationships/tags" Target="../tags/tag262.xml"/><Relationship Id="rId4" Type="http://schemas.openxmlformats.org/officeDocument/2006/relationships/tags" Target="../tags/tag26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5.xml"/><Relationship Id="rId7" Type="http://schemas.openxmlformats.org/officeDocument/2006/relationships/image" Target="../media/image2.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5" Type="http://schemas.openxmlformats.org/officeDocument/2006/relationships/slideMaster" Target="../slideMasters/slideMaster3.xml"/><Relationship Id="rId4" Type="http://schemas.openxmlformats.org/officeDocument/2006/relationships/tags" Target="../tags/tag266.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slideMaster" Target="../slideMasters/slideMaster3.xml"/><Relationship Id="rId5" Type="http://schemas.openxmlformats.org/officeDocument/2006/relationships/tags" Target="../tags/tag271.xml"/><Relationship Id="rId4" Type="http://schemas.openxmlformats.org/officeDocument/2006/relationships/tags" Target="../tags/tag270.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74.xml"/><Relationship Id="rId7" Type="http://schemas.openxmlformats.org/officeDocument/2006/relationships/image" Target="../media/image10.jpeg"/><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slideMaster" Target="../slideMasters/slideMaster3.xml"/><Relationship Id="rId5" Type="http://schemas.openxmlformats.org/officeDocument/2006/relationships/tags" Target="../tags/tag276.xml"/><Relationship Id="rId4" Type="http://schemas.openxmlformats.org/officeDocument/2006/relationships/tags" Target="../tags/tag275.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79.xml"/><Relationship Id="rId7" Type="http://schemas.openxmlformats.org/officeDocument/2006/relationships/image" Target="../media/image2.png"/><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slideMaster" Target="../slideMasters/slideMaster3.xml"/><Relationship Id="rId5" Type="http://schemas.openxmlformats.org/officeDocument/2006/relationships/tags" Target="../tags/tag281.xml"/><Relationship Id="rId10" Type="http://schemas.openxmlformats.org/officeDocument/2006/relationships/image" Target="../media/image12.png"/><Relationship Id="rId4" Type="http://schemas.openxmlformats.org/officeDocument/2006/relationships/tags" Target="../tags/tag280.xml"/><Relationship Id="rId9"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slideMaster" Target="../slideMasters/slideMaster4.xml"/><Relationship Id="rId5" Type="http://schemas.openxmlformats.org/officeDocument/2006/relationships/tags" Target="../tags/tag294.xml"/><Relationship Id="rId4" Type="http://schemas.openxmlformats.org/officeDocument/2006/relationships/tags" Target="../tags/tag29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slideMaster" Target="../slideMasters/slideMaster4.xml"/><Relationship Id="rId5" Type="http://schemas.openxmlformats.org/officeDocument/2006/relationships/tags" Target="../tags/tag299.xml"/><Relationship Id="rId4" Type="http://schemas.openxmlformats.org/officeDocument/2006/relationships/tags" Target="../tags/tag298.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slideMaster" Target="../slideMasters/slideMaster4.xml"/><Relationship Id="rId5" Type="http://schemas.openxmlformats.org/officeDocument/2006/relationships/tags" Target="../tags/tag304.xml"/><Relationship Id="rId4" Type="http://schemas.openxmlformats.org/officeDocument/2006/relationships/tags" Target="../tags/tag303.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07.xml"/><Relationship Id="rId7" Type="http://schemas.openxmlformats.org/officeDocument/2006/relationships/slideMaster" Target="../slideMasters/slideMaster4.xml"/><Relationship Id="rId2" Type="http://schemas.openxmlformats.org/officeDocument/2006/relationships/tags" Target="../tags/tag306.xml"/><Relationship Id="rId1" Type="http://schemas.openxmlformats.org/officeDocument/2006/relationships/tags" Target="../tags/tag305.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318.xml"/><Relationship Id="rId3" Type="http://schemas.openxmlformats.org/officeDocument/2006/relationships/tags" Target="../tags/tag313.xml"/><Relationship Id="rId7" Type="http://schemas.openxmlformats.org/officeDocument/2006/relationships/tags" Target="../tags/tag317.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9"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 Id="rId5" Type="http://schemas.openxmlformats.org/officeDocument/2006/relationships/slideMaster" Target="../slideMasters/slideMaster4.xml"/><Relationship Id="rId4" Type="http://schemas.openxmlformats.org/officeDocument/2006/relationships/tags" Target="../tags/tag32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0.xml"/><Relationship Id="rId7" Type="http://schemas.openxmlformats.org/officeDocument/2006/relationships/image" Target="../media/image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 Id="rId4"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328.xml"/><Relationship Id="rId7" Type="http://schemas.openxmlformats.org/officeDocument/2006/relationships/slideMaster" Target="../slideMasters/slideMaster4.xml"/><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tags" Target="../tags/tag331.xml"/><Relationship Id="rId5" Type="http://schemas.openxmlformats.org/officeDocument/2006/relationships/tags" Target="../tags/tag330.xml"/><Relationship Id="rId4" Type="http://schemas.openxmlformats.org/officeDocument/2006/relationships/tags" Target="../tags/tag329.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slideMaster" Target="../slideMasters/slideMaster4.xml"/><Relationship Id="rId5" Type="http://schemas.openxmlformats.org/officeDocument/2006/relationships/tags" Target="../tags/tag336.xml"/><Relationship Id="rId4" Type="http://schemas.openxmlformats.org/officeDocument/2006/relationships/tags" Target="../tags/tag33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5" Type="http://schemas.openxmlformats.org/officeDocument/2006/relationships/slideMaster" Target="../slideMasters/slideMaster4.xml"/><Relationship Id="rId4" Type="http://schemas.openxmlformats.org/officeDocument/2006/relationships/tags" Target="../tags/tag340.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slideMaster" Target="../slideMasters/slideMaster4.xml"/><Relationship Id="rId5" Type="http://schemas.openxmlformats.org/officeDocument/2006/relationships/tags" Target="../tags/tag345.xml"/><Relationship Id="rId4" Type="http://schemas.openxmlformats.org/officeDocument/2006/relationships/tags" Target="../tags/tag344.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 Id="rId5" Type="http://schemas.openxmlformats.org/officeDocument/2006/relationships/image" Target="../media/image13.png"/><Relationship Id="rId4"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5" Type="http://schemas.openxmlformats.org/officeDocument/2006/relationships/slideMaster" Target="../slideMasters/slideMaster4.xml"/><Relationship Id="rId4" Type="http://schemas.openxmlformats.org/officeDocument/2006/relationships/tags" Target="../tags/tag3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3.png"/><Relationship Id="rId4" Type="http://schemas.openxmlformats.org/officeDocument/2006/relationships/tags" Target="../tags/tag36.xml"/><Relationship Id="rId9"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2.png"/><Relationship Id="rId5" Type="http://schemas.openxmlformats.org/officeDocument/2006/relationships/tags" Target="../tags/tag44.xml"/><Relationship Id="rId10" Type="http://schemas.openxmlformats.org/officeDocument/2006/relationships/slideMaster" Target="../slideMasters/slideMaster1.xml"/><Relationship Id="rId4" Type="http://schemas.openxmlformats.org/officeDocument/2006/relationships/tags" Target="../tags/tag43.xml"/><Relationship Id="rId9" Type="http://schemas.openxmlformats.org/officeDocument/2006/relationships/tags" Target="../tags/tag48.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image" Target="../media/image5.png"/><Relationship Id="rId2" Type="http://schemas.openxmlformats.org/officeDocument/2006/relationships/tags" Target="../tags/tag59.xml"/><Relationship Id="rId16" Type="http://schemas.openxmlformats.org/officeDocument/2006/relationships/image" Target="../media/image4.png"/><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slideMaster" Target="../slideMasters/slideMaster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C8392ABE-8D34-4111-877A-D502CD067283}" type="datetimeFigureOut">
              <a:rPr lang="zh-CN" altLang="en-US" smtClean="0"/>
              <a:t>2023/3/7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AA7A599A-83FD-48F0-A82C-94AF1800B965}" type="slidenum">
              <a:rPr lang="zh-CN" altLang="en-US" smtClean="0"/>
              <a:t>‹#›</a:t>
            </a:fld>
            <a:endParaRPr lang="zh-CN" altLang="en-US"/>
          </a:p>
        </p:txBody>
      </p:sp>
      <p:pic>
        <p:nvPicPr>
          <p:cNvPr id="5" name="图片 36">
            <a:extLst>
              <a:ext uri="{FF2B5EF4-FFF2-40B4-BE49-F238E27FC236}">
                <a16:creationId xmlns:a16="http://schemas.microsoft.com/office/drawing/2014/main" id="{27C0C760-897A-CD64-C2AA-40BF29C7CF00}"/>
              </a:ext>
            </a:extLst>
          </p:cNvPr>
          <p:cNvPicPr>
            <a:picLocks noChangeAspect="1"/>
          </p:cNvPicPr>
          <p:nvPr userDrawn="1">
            <p:custDataLst>
              <p:tags r:id="rId4"/>
            </p:custDataLst>
          </p:nvPr>
        </p:nvPicPr>
        <p:blipFill>
          <a:blip r:embed="rId7"/>
          <a:srcRect l="247" b="909"/>
          <a:stretch>
            <a:fillRect/>
          </a:stretch>
        </p:blipFill>
        <p:spPr>
          <a:xfrm>
            <a:off x="0" y="6165850"/>
            <a:ext cx="12192000" cy="692150"/>
          </a:xfrm>
          <a:prstGeom prst="rect">
            <a:avLst/>
          </a:prstGeom>
          <a:noFill/>
          <a:ln w="9525">
            <a:noFill/>
          </a:ln>
        </p:spPr>
      </p:pic>
      <p:pic>
        <p:nvPicPr>
          <p:cNvPr id="6" name="图片 32" descr="图片包含 轮廓已生成高可信度的说明">
            <a:extLst>
              <a:ext uri="{FF2B5EF4-FFF2-40B4-BE49-F238E27FC236}">
                <a16:creationId xmlns:a16="http://schemas.microsoft.com/office/drawing/2014/main" id="{C2E0C0D6-5A2A-E66D-1580-C83B118D95B2}"/>
              </a:ext>
            </a:extLst>
          </p:cNvPr>
          <p:cNvPicPr>
            <a:picLocks noChangeAspect="1"/>
          </p:cNvPicPr>
          <p:nvPr userDrawn="1">
            <p:custDataLst>
              <p:tags r:id="rId5"/>
            </p:custDataLst>
          </p:nvPr>
        </p:nvPicPr>
        <p:blipFill>
          <a:blip r:embed="rId8"/>
          <a:stretch>
            <a:fillRect/>
          </a:stretch>
        </p:blipFill>
        <p:spPr>
          <a:xfrm>
            <a:off x="0" y="0"/>
            <a:ext cx="3287713" cy="144145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1"/>
            </p:custDataLst>
          </p:nvPr>
        </p:nvPicPr>
        <p:blipFill>
          <a:blip r:embed="rId8"/>
          <a:stretch>
            <a:fillRect/>
          </a:stretch>
        </p:blipFill>
        <p:spPr>
          <a:xfrm>
            <a:off x="10367645" y="5203190"/>
            <a:ext cx="1972945" cy="2019935"/>
          </a:xfrm>
          <a:prstGeom prst="rect">
            <a:avLst/>
          </a:prstGeom>
        </p:spPr>
      </p:pic>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17" name="组合 16"/>
          <p:cNvGrpSpPr/>
          <p:nvPr userDrawn="1">
            <p:custDataLst>
              <p:tags r:id="rId1"/>
            </p:custDataLst>
          </p:nvPr>
        </p:nvGrpSpPr>
        <p:grpSpPr>
          <a:xfrm>
            <a:off x="6352672" y="1179095"/>
            <a:ext cx="661737" cy="794084"/>
            <a:chOff x="6352672" y="1179095"/>
            <a:chExt cx="661737" cy="794084"/>
          </a:xfrm>
        </p:grpSpPr>
        <p:cxnSp>
          <p:nvCxnSpPr>
            <p:cNvPr id="10" name="直接连接符 9"/>
            <p:cNvCxnSpPr/>
            <p:nvPr>
              <p:custDataLst>
                <p:tags r:id="rId10"/>
              </p:custDataLst>
            </p:nvPr>
          </p:nvCxnSpPr>
          <p:spPr>
            <a:xfrm>
              <a:off x="6352672" y="1311443"/>
              <a:ext cx="66173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1"/>
              </p:custDataLst>
            </p:nvPr>
          </p:nvCxnSpPr>
          <p:spPr>
            <a:xfrm flipH="1">
              <a:off x="6845967" y="1179095"/>
              <a:ext cx="0" cy="79408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userDrawn="1">
            <p:custDataLst>
              <p:tags r:id="rId2"/>
            </p:custDataLst>
          </p:nvPr>
        </p:nvGrpSpPr>
        <p:grpSpPr>
          <a:xfrm>
            <a:off x="5686925" y="4186989"/>
            <a:ext cx="661737" cy="794084"/>
            <a:chOff x="5686925" y="4186989"/>
            <a:chExt cx="661737" cy="794084"/>
          </a:xfrm>
        </p:grpSpPr>
        <p:cxnSp>
          <p:nvCxnSpPr>
            <p:cNvPr id="12" name="直接连接符 11"/>
            <p:cNvCxnSpPr/>
            <p:nvPr>
              <p:custDataLst>
                <p:tags r:id="rId8"/>
              </p:custDataLst>
            </p:nvPr>
          </p:nvCxnSpPr>
          <p:spPr>
            <a:xfrm>
              <a:off x="5686925" y="4844716"/>
              <a:ext cx="66173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9"/>
              </p:custDataLst>
            </p:nvPr>
          </p:nvCxnSpPr>
          <p:spPr>
            <a:xfrm flipH="1">
              <a:off x="5831304" y="4186989"/>
              <a:ext cx="0" cy="79408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userDrawn="1">
            <p:ph type="title" hasCustomPrompt="1"/>
            <p:custDataLst>
              <p:tags r:id="rId3"/>
            </p:custDataLst>
          </p:nvPr>
        </p:nvSpPr>
        <p:spPr>
          <a:xfrm>
            <a:off x="5830570" y="1371600"/>
            <a:ext cx="1016000" cy="3384550"/>
          </a:xfrm>
        </p:spPr>
        <p:txBody>
          <a:bodyPr vert="eaVert" lIns="90000" tIns="46800" rIns="90000" bIns="46800" anchor="b" anchorCtr="0">
            <a:normAutofit/>
          </a:bodyPr>
          <a:lstStyle>
            <a:lvl1pPr algn="ctr">
              <a:defRPr sz="54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a:t>编辑标题</a:t>
            </a:r>
          </a:p>
        </p:txBody>
      </p:sp>
      <p:sp>
        <p:nvSpPr>
          <p:cNvPr id="3" name="文本占位符 2"/>
          <p:cNvSpPr>
            <a:spLocks noGrp="1"/>
          </p:cNvSpPr>
          <p:nvPr userDrawn="1">
            <p:ph type="body" idx="1"/>
            <p:custDataLst>
              <p:tags r:id="rId4"/>
            </p:custDataLst>
          </p:nvPr>
        </p:nvSpPr>
        <p:spPr>
          <a:xfrm>
            <a:off x="3546893" y="2364262"/>
            <a:ext cx="1924994" cy="3271285"/>
          </a:xfrm>
        </p:spPr>
        <p:txBody>
          <a:bodyPr vert="eaVert" lIns="90170" tIns="46990" rIns="90170" bIns="46990">
            <a:normAutofit/>
          </a:bodyPr>
          <a:lstStyle>
            <a:lvl1pPr marL="0" indent="0" algn="ctr"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userDrawn="1">
            <p:ph type="dt" sz="half" idx="10"/>
            <p:custDataLst>
              <p:tags r:id="rId5"/>
            </p:custDataLst>
          </p:nvPr>
        </p:nvSpPr>
        <p:spPr/>
        <p:txBody>
          <a:bodyPr/>
          <a:lstStyle/>
          <a:p>
            <a:fld id="{760FBDFE-C587-4B4C-A407-44438C67B59E}" type="datetimeFigureOut">
              <a:rPr lang="zh-CN" altLang="en-US" smtClean="0"/>
              <a:t>2023/3/7</a:t>
            </a:fld>
            <a:endParaRPr lang="zh-CN" altLang="en-US"/>
          </a:p>
        </p:txBody>
      </p:sp>
      <p:sp>
        <p:nvSpPr>
          <p:cNvPr id="5" name="页脚占位符 4"/>
          <p:cNvSpPr>
            <a:spLocks noGrp="1"/>
          </p:cNvSpPr>
          <p:nvPr userDrawn="1">
            <p:ph type="ftr" sz="quarter" idx="11"/>
            <p:custDataLst>
              <p:tags r:id="rId6"/>
            </p:custDataLst>
          </p:nvPr>
        </p:nvSpPr>
        <p:spPr/>
        <p:txBody>
          <a:bodyPr/>
          <a:lstStyle/>
          <a:p>
            <a:endParaRPr lang="zh-CN" altLang="en-US"/>
          </a:p>
        </p:txBody>
      </p:sp>
      <p:sp>
        <p:nvSpPr>
          <p:cNvPr id="6" name="灯片编号占位符 5"/>
          <p:cNvSpPr>
            <a:spLocks noGrp="1"/>
          </p:cNvSpPr>
          <p:nvPr userDrawn="1">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9"/>
          <a:stretch>
            <a:fillRect/>
          </a:stretch>
        </p:blipFill>
        <p:spPr>
          <a:xfrm>
            <a:off x="10367645" y="5203190"/>
            <a:ext cx="1972945" cy="2019935"/>
          </a:xfrm>
          <a:prstGeom prst="rect">
            <a:avLst/>
          </a:prstGeom>
        </p:spPr>
      </p:pic>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2023/3/7</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1"/>
            </p:custDataLst>
          </p:nvPr>
        </p:nvPicPr>
        <p:blipFill>
          <a:blip r:embed="rId11"/>
          <a:stretch>
            <a:fillRect/>
          </a:stretch>
        </p:blipFill>
        <p:spPr>
          <a:xfrm>
            <a:off x="10367645" y="5203190"/>
            <a:ext cx="1972945" cy="2019935"/>
          </a:xfrm>
          <a:prstGeom prst="rect">
            <a:avLst/>
          </a:prstGeom>
        </p:spPr>
      </p:pic>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2023/3/7</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9"/>
          <a:stretch>
            <a:fillRect/>
          </a:stretch>
        </p:blipFill>
        <p:spPr>
          <a:xfrm>
            <a:off x="10367645" y="5203190"/>
            <a:ext cx="1972945" cy="2019935"/>
          </a:xfrm>
          <a:prstGeom prst="rect">
            <a:avLst/>
          </a:prstGeom>
        </p:spPr>
      </p:pic>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t>2023/3/7</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t>‹#›</a:t>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8"/>
          <a:stretch>
            <a:fillRect/>
          </a:stretch>
        </p:blipFill>
        <p:spPr>
          <a:xfrm>
            <a:off x="-205105" y="-558165"/>
            <a:ext cx="1972945" cy="2019935"/>
          </a:xfrm>
          <a:prstGeom prst="rect">
            <a:avLst/>
          </a:prstGeom>
        </p:spPr>
      </p:pic>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7"/>
          <a:stretch>
            <a:fillRect/>
          </a:stretch>
        </p:blipFill>
        <p:spPr>
          <a:xfrm>
            <a:off x="10367645" y="5203190"/>
            <a:ext cx="1972945" cy="2019935"/>
          </a:xfrm>
          <a:prstGeom prst="rect">
            <a:avLst/>
          </a:prstGeom>
        </p:spPr>
      </p:pic>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1"/>
            </p:custDataLst>
          </p:nvPr>
        </p:nvSpPr>
        <p:spPr>
          <a:xfrm>
            <a:off x="529390" y="1015320"/>
            <a:ext cx="11214432" cy="47524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custDataLst>
              <p:tags r:id="rId2"/>
            </p:custDataLst>
          </p:nvPr>
        </p:nvPicPr>
        <p:blipFill>
          <a:blip r:embed="rId16"/>
          <a:stretch>
            <a:fillRect/>
          </a:stretch>
        </p:blipFill>
        <p:spPr>
          <a:xfrm>
            <a:off x="7868621" y="1090207"/>
            <a:ext cx="4355428" cy="6096012"/>
          </a:xfrm>
          <a:prstGeom prst="rect">
            <a:avLst/>
          </a:prstGeom>
        </p:spPr>
      </p:pic>
      <p:grpSp>
        <p:nvGrpSpPr>
          <p:cNvPr id="17" name="组合 16"/>
          <p:cNvGrpSpPr/>
          <p:nvPr userDrawn="1">
            <p:custDataLst>
              <p:tags r:id="rId3"/>
            </p:custDataLst>
          </p:nvPr>
        </p:nvGrpSpPr>
        <p:grpSpPr>
          <a:xfrm>
            <a:off x="6352672" y="1179095"/>
            <a:ext cx="661737" cy="794084"/>
            <a:chOff x="6352672" y="1179095"/>
            <a:chExt cx="661737" cy="794084"/>
          </a:xfrm>
        </p:grpSpPr>
        <p:cxnSp>
          <p:nvCxnSpPr>
            <p:cNvPr id="9" name="直接连接符 8"/>
            <p:cNvCxnSpPr/>
            <p:nvPr>
              <p:custDataLst>
                <p:tags r:id="rId13"/>
              </p:custDataLst>
            </p:nvPr>
          </p:nvCxnSpPr>
          <p:spPr>
            <a:xfrm>
              <a:off x="6352672" y="1311443"/>
              <a:ext cx="66173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14"/>
              </p:custDataLst>
            </p:nvPr>
          </p:nvCxnSpPr>
          <p:spPr>
            <a:xfrm flipH="1">
              <a:off x="6845967" y="1179095"/>
              <a:ext cx="0" cy="79408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userDrawn="1">
            <p:custDataLst>
              <p:tags r:id="rId4"/>
            </p:custDataLst>
          </p:nvPr>
        </p:nvGrpSpPr>
        <p:grpSpPr>
          <a:xfrm>
            <a:off x="5686925" y="4186989"/>
            <a:ext cx="661737" cy="794084"/>
            <a:chOff x="5686925" y="4186989"/>
            <a:chExt cx="661737" cy="794084"/>
          </a:xfrm>
        </p:grpSpPr>
        <p:cxnSp>
          <p:nvCxnSpPr>
            <p:cNvPr id="11" name="直接连接符 10"/>
            <p:cNvCxnSpPr/>
            <p:nvPr>
              <p:custDataLst>
                <p:tags r:id="rId11"/>
              </p:custDataLst>
            </p:nvPr>
          </p:nvCxnSpPr>
          <p:spPr>
            <a:xfrm>
              <a:off x="5686925" y="4844716"/>
              <a:ext cx="66173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2"/>
              </p:custDataLst>
            </p:nvPr>
          </p:nvCxnSpPr>
          <p:spPr>
            <a:xfrm flipH="1">
              <a:off x="5831304" y="4186989"/>
              <a:ext cx="0" cy="79408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userDrawn="1">
            <p:custDataLst>
              <p:tags r:id="rId5"/>
            </p:custDataLst>
          </p:nvPr>
        </p:nvPicPr>
        <p:blipFill>
          <a:blip r:embed="rId17"/>
          <a:stretch>
            <a:fillRect/>
          </a:stretch>
        </p:blipFill>
        <p:spPr>
          <a:xfrm>
            <a:off x="0" y="-419453"/>
            <a:ext cx="2091524" cy="5001832"/>
          </a:xfrm>
          <a:prstGeom prst="rect">
            <a:avLst/>
          </a:prstGeom>
        </p:spPr>
      </p:pic>
      <p:sp>
        <p:nvSpPr>
          <p:cNvPr id="2" name="标题 1"/>
          <p:cNvSpPr>
            <a:spLocks noGrp="1"/>
          </p:cNvSpPr>
          <p:nvPr userDrawn="1">
            <p:ph type="title" hasCustomPrompt="1"/>
            <p:custDataLst>
              <p:tags r:id="rId6"/>
            </p:custDataLst>
          </p:nvPr>
        </p:nvSpPr>
        <p:spPr>
          <a:xfrm>
            <a:off x="5854065" y="1332144"/>
            <a:ext cx="987885" cy="3512572"/>
          </a:xfrm>
        </p:spPr>
        <p:txBody>
          <a:bodyPr vert="eaVert" lIns="90000" tIns="46800" rIns="90000" bIns="46800" rtlCol="0" anchor="b" anchorCtr="0">
            <a:normAutofit/>
          </a:bodyPr>
          <a:lstStyle>
            <a:lvl1pPr marL="0" marR="0" algn="ctr" defTabSz="914400" rtl="0" eaLnBrk="1" fontAlgn="auto" latinLnBrk="0" hangingPunct="1">
              <a:lnSpc>
                <a:spcPct val="100000"/>
              </a:lnSpc>
              <a:buNone/>
              <a:defRPr kumimoji="0" lang="zh-CN" altLang="en-US" sz="6000" b="1" i="0" u="none" strike="noStrike" kern="1200" cap="none" spc="600" normalizeH="0" baseline="0" noProof="1">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sp>
        <p:nvSpPr>
          <p:cNvPr id="3" name="日期占位符 2"/>
          <p:cNvSpPr>
            <a:spLocks noGrp="1"/>
          </p:cNvSpPr>
          <p:nvPr userDrawn="1">
            <p:ph type="dt" sz="half" idx="10"/>
            <p:custDataLst>
              <p:tags r:id="rId7"/>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userDrawn="1">
            <p:ph type="ftr" sz="quarter" idx="11"/>
            <p:custDataLst>
              <p:tags r:id="rId8"/>
            </p:custDataLst>
          </p:nvPr>
        </p:nvSpPr>
        <p:spPr/>
        <p:txBody>
          <a:bodyPr/>
          <a:lstStyle/>
          <a:p>
            <a:endParaRPr lang="zh-CN" altLang="en-US"/>
          </a:p>
        </p:txBody>
      </p:sp>
      <p:sp>
        <p:nvSpPr>
          <p:cNvPr id="5" name="灯片编号占位符 4"/>
          <p:cNvSpPr>
            <a:spLocks noGrp="1"/>
          </p:cNvSpPr>
          <p:nvPr userDrawn="1">
            <p:ph type="sldNum" sz="quarter" idx="12"/>
            <p:custDataLst>
              <p:tags r:id="rId9"/>
            </p:custDataLst>
          </p:nvPr>
        </p:nvSpPr>
        <p:spPr/>
        <p:txBody>
          <a:bodyPr/>
          <a:lstStyle/>
          <a:p>
            <a:fld id="{49AE70B2-8BF9-45C0-BB95-33D1B9D3A854}" type="slidenum">
              <a:rPr lang="zh-CN" altLang="en-US" smtClean="0"/>
              <a:t>‹#›</a:t>
            </a:fld>
            <a:endParaRPr lang="zh-CN" altLang="en-US"/>
          </a:p>
        </p:txBody>
      </p:sp>
      <p:sp>
        <p:nvSpPr>
          <p:cNvPr id="20" name="文本占位符 19"/>
          <p:cNvSpPr>
            <a:spLocks noGrp="1"/>
          </p:cNvSpPr>
          <p:nvPr>
            <p:ph type="body" sz="quarter" idx="13"/>
            <p:custDataLst>
              <p:tags r:id="rId10"/>
            </p:custDataLst>
          </p:nvPr>
        </p:nvSpPr>
        <p:spPr>
          <a:xfrm>
            <a:off x="3990975" y="2159566"/>
            <a:ext cx="1631950" cy="3512572"/>
          </a:xfrm>
        </p:spPr>
        <p:txBody>
          <a:bodyPr vert="eaVert" lIns="90000" tIns="46800" rIns="90000" bIns="46800">
            <a:normAutofit/>
          </a:bodyPr>
          <a:lstStyle>
            <a:lvl1pPr marL="0" indent="0">
              <a:buNone/>
              <a:defRPr sz="1800">
                <a:solidFill>
                  <a:schemeClr val="tx1">
                    <a:lumMod val="85000"/>
                    <a:lumOff val="15000"/>
                  </a:schemeClr>
                </a:solidFill>
              </a:defRPr>
            </a:lvl1pPr>
          </a:lstStyle>
          <a:p>
            <a:pPr lvl="0"/>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C8392ABE-8D34-4111-877A-D502CD067283}" type="datetimeFigureOut">
              <a:rPr lang="zh-CN" altLang="en-US" smtClean="0"/>
              <a:t>2023/3/7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AA7A599A-83FD-48F0-A82C-94AF1800B965}" type="slidenum">
              <a:rPr lang="zh-CN" altLang="en-US" smtClean="0"/>
              <a:t>‹#›</a:t>
            </a:fld>
            <a:endParaRPr lang="zh-CN" altLang="en-US"/>
          </a:p>
        </p:txBody>
      </p:sp>
      <p:pic>
        <p:nvPicPr>
          <p:cNvPr id="5" name="图片 36">
            <a:extLst>
              <a:ext uri="{FF2B5EF4-FFF2-40B4-BE49-F238E27FC236}">
                <a16:creationId xmlns:a16="http://schemas.microsoft.com/office/drawing/2014/main" id="{27C0C760-897A-CD64-C2AA-40BF29C7CF00}"/>
              </a:ext>
            </a:extLst>
          </p:cNvPr>
          <p:cNvPicPr>
            <a:picLocks noChangeAspect="1"/>
          </p:cNvPicPr>
          <p:nvPr userDrawn="1">
            <p:custDataLst>
              <p:tags r:id="rId4"/>
            </p:custDataLst>
          </p:nvPr>
        </p:nvPicPr>
        <p:blipFill>
          <a:blip r:embed="rId7"/>
          <a:srcRect l="247" b="909"/>
          <a:stretch>
            <a:fillRect/>
          </a:stretch>
        </p:blipFill>
        <p:spPr>
          <a:xfrm>
            <a:off x="0" y="6165850"/>
            <a:ext cx="12192000" cy="692150"/>
          </a:xfrm>
          <a:prstGeom prst="rect">
            <a:avLst/>
          </a:prstGeom>
          <a:noFill/>
          <a:ln w="9525">
            <a:noFill/>
          </a:ln>
        </p:spPr>
      </p:pic>
      <p:pic>
        <p:nvPicPr>
          <p:cNvPr id="6" name="图片 32" descr="图片包含 轮廓已生成高可信度的说明">
            <a:extLst>
              <a:ext uri="{FF2B5EF4-FFF2-40B4-BE49-F238E27FC236}">
                <a16:creationId xmlns:a16="http://schemas.microsoft.com/office/drawing/2014/main" id="{C2E0C0D6-5A2A-E66D-1580-C83B118D95B2}"/>
              </a:ext>
            </a:extLst>
          </p:cNvPr>
          <p:cNvPicPr>
            <a:picLocks noChangeAspect="1"/>
          </p:cNvPicPr>
          <p:nvPr userDrawn="1">
            <p:custDataLst>
              <p:tags r:id="rId5"/>
            </p:custDataLst>
          </p:nvPr>
        </p:nvPicPr>
        <p:blipFill>
          <a:blip r:embed="rId8"/>
          <a:stretch>
            <a:fillRect/>
          </a:stretch>
        </p:blipFill>
        <p:spPr>
          <a:xfrm>
            <a:off x="0" y="0"/>
            <a:ext cx="3287713" cy="1441450"/>
          </a:xfrm>
          <a:prstGeom prst="rect">
            <a:avLst/>
          </a:prstGeom>
          <a:noFill/>
          <a:ln w="9525">
            <a:noFill/>
          </a:ln>
        </p:spPr>
      </p:pic>
    </p:spTree>
    <p:extLst>
      <p:ext uri="{BB962C8B-B14F-4D97-AF65-F5344CB8AC3E}">
        <p14:creationId xmlns:p14="http://schemas.microsoft.com/office/powerpoint/2010/main" val="3049495281"/>
      </p:ext>
    </p:extLst>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7"/>
          <a:stretch>
            <a:fillRect/>
          </a:stretch>
        </p:blipFill>
        <p:spPr>
          <a:xfrm>
            <a:off x="10367645" y="5203190"/>
            <a:ext cx="1972945" cy="2019935"/>
          </a:xfrm>
          <a:prstGeom prst="rect">
            <a:avLst/>
          </a:prstGeom>
        </p:spPr>
      </p:pic>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p:custDataLst>
              <p:tags r:id="rId5"/>
            </p:custDataLst>
          </p:nvPr>
        </p:nvSpPr>
        <p:spPr>
          <a:xfrm>
            <a:off x="669882" y="443230"/>
            <a:ext cx="10852237" cy="445135"/>
          </a:xfrm>
        </p:spPr>
        <p:txBody>
          <a:bodyPr>
            <a:normAutofit/>
          </a:bodyPr>
          <a:lstStyle>
            <a:lvl1pPr>
              <a:defRPr baseline="0"/>
            </a:lvl1pPr>
          </a:lstStyle>
          <a:p>
            <a:r>
              <a:rPr lang="zh-CN" altLang="en-US"/>
              <a:t>单击此处编辑母版标题样式</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1"/>
            </p:custDataLst>
          </p:nvPr>
        </p:nvSpPr>
        <p:spPr>
          <a:xfrm>
            <a:off x="302895" y="247015"/>
            <a:ext cx="11616055" cy="63119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p:cNvPicPr>
            <a:picLocks noChangeAspect="1"/>
          </p:cNvPicPr>
          <p:nvPr userDrawn="1">
            <p:custDataLst>
              <p:tags r:id="rId2"/>
            </p:custDataLst>
          </p:nvPr>
        </p:nvPicPr>
        <p:blipFill>
          <a:blip r:embed="rId9"/>
          <a:stretch>
            <a:fillRect/>
          </a:stretch>
        </p:blipFill>
        <p:spPr>
          <a:xfrm>
            <a:off x="9777942" y="4610100"/>
            <a:ext cx="2276897" cy="2331085"/>
          </a:xfrm>
          <a:prstGeom prst="rect">
            <a:avLst/>
          </a:prstGeom>
        </p:spPr>
      </p:pic>
      <p:sp>
        <p:nvSpPr>
          <p:cNvPr id="2" name="标题 1"/>
          <p:cNvSpPr>
            <a:spLocks noGrp="1"/>
          </p:cNvSpPr>
          <p:nvPr>
            <p:ph type="title" hasCustomPrompt="1"/>
            <p:custDataLst>
              <p:tags r:id="rId3"/>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11430" y="-4445"/>
            <a:ext cx="489902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0" name="图片 9"/>
          <p:cNvPicPr>
            <a:picLocks noChangeAspect="1"/>
          </p:cNvPicPr>
          <p:nvPr userDrawn="1">
            <p:custDataLst>
              <p:tags r:id="rId2"/>
            </p:custDataLst>
          </p:nvPr>
        </p:nvPicPr>
        <p:blipFill>
          <a:blip r:embed="rId10"/>
          <a:stretch>
            <a:fillRect/>
          </a:stretch>
        </p:blipFill>
        <p:spPr>
          <a:xfrm>
            <a:off x="10348595" y="5358130"/>
            <a:ext cx="1972945" cy="2019935"/>
          </a:xfrm>
          <a:prstGeom prst="rect">
            <a:avLst/>
          </a:prstGeom>
        </p:spPr>
      </p:pic>
      <p:sp>
        <p:nvSpPr>
          <p:cNvPr id="2" name="标题 1"/>
          <p:cNvSpPr>
            <a:spLocks noGrp="1"/>
          </p:cNvSpPr>
          <p:nvPr>
            <p:ph type="title" hasCustomPrompt="1"/>
            <p:custDataLst>
              <p:tags r:id="rId3"/>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单击编辑标题</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p:cNvPicPr>
            <a:picLocks noChangeAspect="1"/>
          </p:cNvPicPr>
          <p:nvPr userDrawn="1">
            <p:custDataLst>
              <p:tags r:id="rId2"/>
            </p:custDataLst>
          </p:nvPr>
        </p:nvPicPr>
        <p:blipFill>
          <a:blip r:embed="rId10"/>
          <a:stretch>
            <a:fillRect/>
          </a:stretch>
        </p:blipFill>
        <p:spPr>
          <a:xfrm>
            <a:off x="10219055" y="-360045"/>
            <a:ext cx="1972945" cy="2019935"/>
          </a:xfrm>
          <a:prstGeom prst="rect">
            <a:avLst/>
          </a:prstGeom>
        </p:spPr>
      </p:pic>
      <p:sp>
        <p:nvSpPr>
          <p:cNvPr id="2" name="标题 1"/>
          <p:cNvSpPr>
            <a:spLocks noGrp="1"/>
          </p:cNvSpPr>
          <p:nvPr>
            <p:ph type="title"/>
            <p:custDataLst>
              <p:tags r:id="rId3"/>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6" name="图片 5"/>
          <p:cNvPicPr>
            <a:picLocks noChangeAspect="1"/>
          </p:cNvPicPr>
          <p:nvPr userDrawn="1">
            <p:custDataLst>
              <p:tags r:id="rId2"/>
            </p:custDataLst>
          </p:nvPr>
        </p:nvPicPr>
        <p:blipFill>
          <a:blip r:embed="rId10"/>
          <a:stretch>
            <a:fillRect/>
          </a:stretch>
        </p:blipFill>
        <p:spPr>
          <a:xfrm>
            <a:off x="10367645" y="5203190"/>
            <a:ext cx="1972945" cy="2019935"/>
          </a:xfrm>
          <a:prstGeom prst="rect">
            <a:avLst/>
          </a:prstGeom>
        </p:spPr>
      </p:pic>
      <p:sp>
        <p:nvSpPr>
          <p:cNvPr id="2" name="标题 1"/>
          <p:cNvSpPr>
            <a:spLocks noGrp="1"/>
          </p:cNvSpPr>
          <p:nvPr>
            <p:ph type="title"/>
            <p:custDataLst>
              <p:tags r:id="rId3"/>
            </p:custDataLst>
          </p:nvPr>
        </p:nvSpPr>
        <p:spPr>
          <a:xfrm>
            <a:off x="604800" y="669600"/>
            <a:ext cx="10976400" cy="565200"/>
          </a:xfrm>
        </p:spPr>
        <p:txBody>
          <a:bodyPr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a:t>单击此处编辑母版文本样式</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127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p:cNvPicPr>
            <a:picLocks noChangeAspect="1"/>
          </p:cNvPicPr>
          <p:nvPr userDrawn="1">
            <p:custDataLst>
              <p:tags r:id="rId2"/>
            </p:custDataLst>
          </p:nvPr>
        </p:nvPicPr>
        <p:blipFill>
          <a:blip r:embed="rId12"/>
          <a:stretch>
            <a:fillRect/>
          </a:stretch>
        </p:blipFill>
        <p:spPr>
          <a:xfrm>
            <a:off x="10367645" y="5203190"/>
            <a:ext cx="1972945" cy="2019935"/>
          </a:xfrm>
          <a:prstGeom prst="rect">
            <a:avLst/>
          </a:prstGeom>
        </p:spPr>
      </p:pic>
      <p:sp>
        <p:nvSpPr>
          <p:cNvPr id="2" name="标题 1"/>
          <p:cNvSpPr>
            <a:spLocks noGrp="1"/>
          </p:cNvSpPr>
          <p:nvPr>
            <p:ph type="title"/>
            <p:custDataLst>
              <p:tags r:id="rId3"/>
            </p:custDataLst>
          </p:nvPr>
        </p:nvSpPr>
        <p:spPr>
          <a:xfrm>
            <a:off x="579600" y="237600"/>
            <a:ext cx="11037600" cy="441964"/>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a:t>单击此处编辑母版文本样式</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p:cNvPicPr>
            <a:picLocks noChangeAspect="1"/>
          </p:cNvPicPr>
          <p:nvPr userDrawn="1">
            <p:custDataLst>
              <p:tags r:id="rId2"/>
            </p:custDataLst>
          </p:nvPr>
        </p:nvPicPr>
        <p:blipFill>
          <a:blip r:embed="rId10"/>
          <a:stretch>
            <a:fillRect/>
          </a:stretch>
        </p:blipFill>
        <p:spPr>
          <a:xfrm>
            <a:off x="10339705" y="5287010"/>
            <a:ext cx="1972945" cy="2019935"/>
          </a:xfrm>
          <a:prstGeom prst="rect">
            <a:avLst/>
          </a:prstGeom>
        </p:spPr>
      </p:pic>
      <p:pic>
        <p:nvPicPr>
          <p:cNvPr id="6" name="图片 5"/>
          <p:cNvPicPr>
            <a:picLocks noChangeAspect="1"/>
          </p:cNvPicPr>
          <p:nvPr userDrawn="1">
            <p:custDataLst>
              <p:tags r:id="rId3"/>
            </p:custDataLst>
          </p:nvPr>
        </p:nvPicPr>
        <p:blipFill>
          <a:blip r:embed="rId10"/>
          <a:stretch>
            <a:fillRect/>
          </a:stretch>
        </p:blipFill>
        <p:spPr>
          <a:xfrm>
            <a:off x="-205105" y="-558165"/>
            <a:ext cx="1972945" cy="2019935"/>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a:t>单击此处编辑母版文本样式</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pic>
        <p:nvPicPr>
          <p:cNvPr id="3" name="图片 6"/>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二">
    <p:bg>
      <p:bgPr>
        <a:solidFill>
          <a:srgbClr val="FFFFF5"/>
        </a:solidFill>
        <a:effectLst/>
      </p:bgPr>
    </p:bg>
    <p:spTree>
      <p:nvGrpSpPr>
        <p:cNvPr id="1" name=""/>
        <p:cNvGrpSpPr/>
        <p:nvPr/>
      </p:nvGrpSpPr>
      <p:grpSpPr>
        <a:xfrm>
          <a:off x="0" y="0"/>
          <a:ext cx="0" cy="0"/>
          <a:chOff x="0" y="0"/>
          <a:chExt cx="0" cy="0"/>
        </a:xfrm>
      </p:grpSpPr>
      <p:sp>
        <p:nvSpPr>
          <p:cNvPr id="40" name="TextBox 2"/>
          <p:cNvSpPr txBox="1">
            <a:spLocks noChangeArrowheads="1"/>
          </p:cNvSpPr>
          <p:nvPr userDrawn="1">
            <p:custDataLst>
              <p:tags r:id="rId1"/>
            </p:custDataLst>
          </p:nvPr>
        </p:nvSpPr>
        <p:spPr bwMode="auto">
          <a:xfrm>
            <a:off x="263352" y="104386"/>
            <a:ext cx="4892848"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nchor="ctr">
            <a:spAutoFit/>
          </a:bodyPr>
          <a:lstStyle>
            <a:lvl1pPr marL="285750" indent="-285750"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13703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18275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22847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27419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marL="0" indent="0" algn="l" defTabSz="1828800" rtl="0" eaLnBrk="1" fontAlgn="base" hangingPunct="1">
              <a:spcBef>
                <a:spcPct val="0"/>
              </a:spcBef>
              <a:spcAft>
                <a:spcPct val="0"/>
              </a:spcAft>
              <a:buFont typeface="Wingdings" panose="05000000000000000000" pitchFamily="2" charset="2"/>
              <a:buNone/>
              <a:defRPr/>
            </a:pPr>
            <a:r>
              <a:rPr lang="zh-CN" altLang="en-US" sz="1400" b="1" kern="1200">
                <a:solidFill>
                  <a:schemeClr val="tx1">
                    <a:lumMod val="85000"/>
                    <a:lumOff val="15000"/>
                  </a:schemeClr>
                </a:solidFill>
                <a:latin typeface="微软雅黑" panose="020B0503020204020204" charset="-122"/>
                <a:ea typeface="微软雅黑" panose="020B0503020204020204" charset="-122"/>
                <a:cs typeface="+mn-cs"/>
                <a:sym typeface="Helvetica" panose="020B0604020202020204" pitchFamily="34" charset="0"/>
              </a:rPr>
              <a:t>二、依靠人民创造历史伟业</a:t>
            </a:r>
          </a:p>
        </p:txBody>
      </p:sp>
      <p:cxnSp>
        <p:nvCxnSpPr>
          <p:cNvPr id="41" name="直接箭头连接符 79"/>
          <p:cNvCxnSpPr/>
          <p:nvPr userDrawn="1">
            <p:custDataLst>
              <p:tags r:id="rId2"/>
            </p:custDataLst>
          </p:nvPr>
        </p:nvCxnSpPr>
        <p:spPr bwMode="auto">
          <a:xfrm>
            <a:off x="2639616" y="260648"/>
            <a:ext cx="9217024" cy="0"/>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文本框 41"/>
          <p:cNvSpPr txBox="1">
            <a:spLocks noChangeArrowheads="1"/>
          </p:cNvSpPr>
          <p:nvPr userDrawn="1">
            <p:custDataLst>
              <p:tags r:id="rId3"/>
            </p:custDataLst>
          </p:nvPr>
        </p:nvSpPr>
        <p:spPr bwMode="auto">
          <a:xfrm>
            <a:off x="7900268" y="6444476"/>
            <a:ext cx="33906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eaLnBrk="1" hangingPunct="1">
              <a:defRPr/>
            </a:pPr>
            <a:r>
              <a:rPr lang="zh-CN" altLang="en-US" sz="1200" b="1" kern="0" spc="120">
                <a:solidFill>
                  <a:schemeClr val="tx1">
                    <a:lumMod val="50000"/>
                    <a:lumOff val="50000"/>
                  </a:schemeClr>
                </a:solidFill>
                <a:latin typeface="微软雅黑" panose="020B0503020204020204" charset="-122"/>
                <a:ea typeface="微软雅黑" panose="020B0503020204020204" charset="-122"/>
              </a:rPr>
              <a:t>习近平新时代中国特色社会主义思想三十讲</a:t>
            </a:r>
            <a:endParaRPr lang="zh-CN" altLang="en-US" sz="1200" b="1" kern="0" spc="120">
              <a:solidFill>
                <a:schemeClr val="tx1">
                  <a:lumMod val="50000"/>
                  <a:lumOff val="50000"/>
                </a:schemeClr>
              </a:solidFill>
              <a:latin typeface="华文行楷" panose="02010800040101010101" pitchFamily="2" charset="-122"/>
              <a:ea typeface="华文行楷" panose="02010800040101010101" pitchFamily="2" charset="-122"/>
            </a:endParaRPr>
          </a:p>
        </p:txBody>
      </p:sp>
      <p:sp>
        <p:nvSpPr>
          <p:cNvPr id="43" name="矩形 42"/>
          <p:cNvSpPr>
            <a:spLocks noChangeArrowheads="1"/>
          </p:cNvSpPr>
          <p:nvPr userDrawn="1">
            <p:custDataLst>
              <p:tags r:id="rId4"/>
            </p:custDataLst>
          </p:nvPr>
        </p:nvSpPr>
        <p:spPr bwMode="auto">
          <a:xfrm>
            <a:off x="11053584" y="6414299"/>
            <a:ext cx="10081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algn="ctr" eaLnBrk="1" hangingPunct="1">
              <a:defRPr/>
            </a:pPr>
            <a:r>
              <a:rPr lang="zh-CN" altLang="en-US" sz="1400">
                <a:solidFill>
                  <a:srgbClr val="C00000"/>
                </a:solidFill>
                <a:latin typeface="华文行楷" panose="02010800040101010101" pitchFamily="2" charset="-122"/>
                <a:ea typeface="华文行楷" panose="02010800040101010101" pitchFamily="2" charset="-122"/>
              </a:rPr>
              <a:t>第八讲</a:t>
            </a:r>
            <a:endParaRPr lang="zh-CN" altLang="en-US" sz="1400">
              <a:solidFill>
                <a:srgbClr val="C00000"/>
              </a:solidFill>
            </a:endParaRPr>
          </a:p>
        </p:txBody>
      </p:sp>
      <p:cxnSp>
        <p:nvCxnSpPr>
          <p:cNvPr id="8" name="直接连接符 7"/>
          <p:cNvCxnSpPr/>
          <p:nvPr userDrawn="1">
            <p:custDataLst>
              <p:tags r:id="rId5"/>
            </p:custDataLst>
          </p:nvPr>
        </p:nvCxnSpPr>
        <p:spPr>
          <a:xfrm>
            <a:off x="335360" y="6582976"/>
            <a:ext cx="756490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正文页">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C8392ABE-8D34-4111-877A-D502CD067283}" type="datetimeFigureOut">
              <a:rPr lang="zh-CN" altLang="en-US" smtClean="0"/>
              <a:t>2023/3/7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AA7A599A-83FD-48F0-A82C-94AF1800B965}" type="slidenum">
              <a:rPr lang="zh-CN" altLang="en-US" smtClean="0"/>
              <a:t>‹#›</a:t>
            </a:fld>
            <a:endParaRPr lang="zh-CN" altLang="en-US"/>
          </a:p>
        </p:txBody>
      </p:sp>
      <p:pic>
        <p:nvPicPr>
          <p:cNvPr id="5" name="图片 36">
            <a:extLst>
              <a:ext uri="{FF2B5EF4-FFF2-40B4-BE49-F238E27FC236}">
                <a16:creationId xmlns:a16="http://schemas.microsoft.com/office/drawing/2014/main" id="{27C0C760-897A-CD64-C2AA-40BF29C7CF00}"/>
              </a:ext>
            </a:extLst>
          </p:cNvPr>
          <p:cNvPicPr>
            <a:picLocks noChangeAspect="1"/>
          </p:cNvPicPr>
          <p:nvPr userDrawn="1">
            <p:custDataLst>
              <p:tags r:id="rId4"/>
            </p:custDataLst>
          </p:nvPr>
        </p:nvPicPr>
        <p:blipFill>
          <a:blip r:embed="rId7"/>
          <a:srcRect l="247" b="909"/>
          <a:stretch>
            <a:fillRect/>
          </a:stretch>
        </p:blipFill>
        <p:spPr>
          <a:xfrm>
            <a:off x="0" y="6165850"/>
            <a:ext cx="12192000" cy="692150"/>
          </a:xfrm>
          <a:prstGeom prst="rect">
            <a:avLst/>
          </a:prstGeom>
          <a:noFill/>
          <a:ln w="9525">
            <a:noFill/>
          </a:ln>
        </p:spPr>
      </p:pic>
      <p:pic>
        <p:nvPicPr>
          <p:cNvPr id="6" name="图片 32" descr="图片包含 轮廓已生成高可信度的说明">
            <a:extLst>
              <a:ext uri="{FF2B5EF4-FFF2-40B4-BE49-F238E27FC236}">
                <a16:creationId xmlns:a16="http://schemas.microsoft.com/office/drawing/2014/main" id="{C2E0C0D6-5A2A-E66D-1580-C83B118D95B2}"/>
              </a:ext>
            </a:extLst>
          </p:cNvPr>
          <p:cNvPicPr>
            <a:picLocks noChangeAspect="1"/>
          </p:cNvPicPr>
          <p:nvPr userDrawn="1">
            <p:custDataLst>
              <p:tags r:id="rId5"/>
            </p:custDataLst>
          </p:nvPr>
        </p:nvPicPr>
        <p:blipFill>
          <a:blip r:embed="rId8"/>
          <a:stretch>
            <a:fillRect/>
          </a:stretch>
        </p:blipFill>
        <p:spPr>
          <a:xfrm>
            <a:off x="0" y="0"/>
            <a:ext cx="3287713" cy="1441450"/>
          </a:xfrm>
          <a:prstGeom prst="rect">
            <a:avLst/>
          </a:prstGeom>
          <a:noFill/>
          <a:ln w="9525">
            <a:noFill/>
          </a:ln>
        </p:spPr>
      </p:pic>
    </p:spTree>
    <p:extLst>
      <p:ext uri="{BB962C8B-B14F-4D97-AF65-F5344CB8AC3E}">
        <p14:creationId xmlns:p14="http://schemas.microsoft.com/office/powerpoint/2010/main" val="171923884"/>
      </p:ext>
    </p:extLst>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FEFDF8"/>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695324" y="1016000"/>
            <a:ext cx="10810877" cy="109538"/>
            <a:chOff x="628642" y="0"/>
            <a:chExt cx="27229910" cy="6858000"/>
          </a:xfrm>
        </p:grpSpPr>
        <p:sp>
          <p:nvSpPr>
            <p:cNvPr id="9" name="平行四边形 8"/>
            <p:cNvSpPr/>
            <p:nvPr>
              <p:custDataLst>
                <p:tags r:id="rId3"/>
              </p:custDataLst>
            </p:nvPr>
          </p:nvSpPr>
          <p:spPr>
            <a:xfrm flipH="1">
              <a:off x="628642" y="0"/>
              <a:ext cx="27229910" cy="6858000"/>
            </a:xfrm>
            <a:prstGeom prst="parallelogram">
              <a:avLst>
                <a:gd name="adj" fmla="val 42371"/>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平行四边形 9"/>
            <p:cNvSpPr/>
            <p:nvPr>
              <p:custDataLst>
                <p:tags r:id="rId4"/>
              </p:custDataLst>
            </p:nvPr>
          </p:nvSpPr>
          <p:spPr>
            <a:xfrm flipH="1">
              <a:off x="876301" y="0"/>
              <a:ext cx="7183963" cy="6858000"/>
            </a:xfrm>
            <a:prstGeom prst="parallelogram">
              <a:avLst>
                <a:gd name="adj" fmla="val 3876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平行四边形 13"/>
            <p:cNvSpPr/>
            <p:nvPr>
              <p:custDataLst>
                <p:tags r:id="rId5"/>
              </p:custDataLst>
            </p:nvPr>
          </p:nvSpPr>
          <p:spPr>
            <a:xfrm flipH="1">
              <a:off x="1507598" y="0"/>
              <a:ext cx="6240990" cy="6858000"/>
            </a:xfrm>
            <a:custGeom>
              <a:avLst/>
              <a:gdLst>
                <a:gd name="connsiteX0" fmla="*/ 0 w 6783916"/>
                <a:gd name="connsiteY0" fmla="*/ 6858000 h 6858000"/>
                <a:gd name="connsiteX1" fmla="*/ 2886624 w 6783916"/>
                <a:gd name="connsiteY1" fmla="*/ 0 h 6858000"/>
                <a:gd name="connsiteX2" fmla="*/ 6783916 w 6783916"/>
                <a:gd name="connsiteY2" fmla="*/ 0 h 6858000"/>
                <a:gd name="connsiteX3" fmla="*/ 3897292 w 6783916"/>
                <a:gd name="connsiteY3" fmla="*/ 6858000 h 6858000"/>
                <a:gd name="connsiteX4" fmla="*/ 0 w 6783916"/>
                <a:gd name="connsiteY4" fmla="*/ 6858000 h 6858000"/>
                <a:gd name="connsiteX0-1" fmla="*/ 0 w 6240991"/>
                <a:gd name="connsiteY0-2" fmla="*/ 6858000 h 6858000"/>
                <a:gd name="connsiteX1-3" fmla="*/ 2886624 w 6240991"/>
                <a:gd name="connsiteY1-4" fmla="*/ 0 h 6858000"/>
                <a:gd name="connsiteX2-5" fmla="*/ 6240991 w 6240991"/>
                <a:gd name="connsiteY2-6" fmla="*/ 9525 h 6858000"/>
                <a:gd name="connsiteX3-7" fmla="*/ 3897292 w 6240991"/>
                <a:gd name="connsiteY3-8" fmla="*/ 6858000 h 6858000"/>
                <a:gd name="connsiteX4-9" fmla="*/ 0 w 6240991"/>
                <a:gd name="connsiteY4-1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991" h="6858000">
                  <a:moveTo>
                    <a:pt x="0" y="6858000"/>
                  </a:moveTo>
                  <a:lnTo>
                    <a:pt x="2886624" y="0"/>
                  </a:lnTo>
                  <a:lnTo>
                    <a:pt x="6240991" y="9525"/>
                  </a:lnTo>
                  <a:lnTo>
                    <a:pt x="3897292" y="6858000"/>
                  </a:lnTo>
                  <a:lnTo>
                    <a:pt x="0" y="685800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sp>
        <p:nvSpPr>
          <p:cNvPr id="12" name="Freeform 5"/>
          <p:cNvSpPr/>
          <p:nvPr userDrawn="1">
            <p:custDataLst>
              <p:tags r:id="rId2"/>
            </p:custDataLst>
          </p:nvPr>
        </p:nvSpPr>
        <p:spPr bwMode="auto">
          <a:xfrm>
            <a:off x="1044288" y="365767"/>
            <a:ext cx="582816" cy="584775"/>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ffectLst/>
        </p:spPr>
        <p:txBody>
          <a:bodyPr vert="horz" wrap="square" lIns="91440" tIns="45720" rIns="91440" bIns="45720" numCol="1" anchor="t" anchorCtr="0" compatLnSpc="1"/>
          <a:lstStyle/>
          <a:p>
            <a:endParaRPr lang="zh-CN" altLang="en-US">
              <a:solidFill>
                <a:schemeClr val="tx1"/>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2023/3/7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2023/3/7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2023/3/7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2023/3/7</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C8392ABE-8D34-4111-877A-D502CD067283}" type="datetimeFigureOut">
              <a:rPr lang="zh-CN" altLang="en-US" smtClean="0"/>
              <a:t>2023/3/7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AA7A599A-83FD-48F0-A82C-94AF1800B965}" type="slidenum">
              <a:rPr lang="zh-CN" altLang="en-US" smtClean="0"/>
              <a:t>‹#›</a:t>
            </a:fld>
            <a:endParaRPr lang="zh-CN" altLang="en-US"/>
          </a:p>
        </p:txBody>
      </p:sp>
      <p:pic>
        <p:nvPicPr>
          <p:cNvPr id="5" name="图片 36">
            <a:extLst>
              <a:ext uri="{FF2B5EF4-FFF2-40B4-BE49-F238E27FC236}">
                <a16:creationId xmlns:a16="http://schemas.microsoft.com/office/drawing/2014/main" id="{27C0C760-897A-CD64-C2AA-40BF29C7CF00}"/>
              </a:ext>
            </a:extLst>
          </p:cNvPr>
          <p:cNvPicPr>
            <a:picLocks noChangeAspect="1"/>
          </p:cNvPicPr>
          <p:nvPr userDrawn="1">
            <p:custDataLst>
              <p:tags r:id="rId4"/>
            </p:custDataLst>
          </p:nvPr>
        </p:nvPicPr>
        <p:blipFill>
          <a:blip r:embed="rId7"/>
          <a:srcRect l="247" b="909"/>
          <a:stretch>
            <a:fillRect/>
          </a:stretch>
        </p:blipFill>
        <p:spPr>
          <a:xfrm>
            <a:off x="0" y="6165850"/>
            <a:ext cx="12192000" cy="692150"/>
          </a:xfrm>
          <a:prstGeom prst="rect">
            <a:avLst/>
          </a:prstGeom>
          <a:noFill/>
          <a:ln w="9525">
            <a:noFill/>
          </a:ln>
        </p:spPr>
      </p:pic>
      <p:pic>
        <p:nvPicPr>
          <p:cNvPr id="6" name="图片 32" descr="图片包含 轮廓已生成高可信度的说明">
            <a:extLst>
              <a:ext uri="{FF2B5EF4-FFF2-40B4-BE49-F238E27FC236}">
                <a16:creationId xmlns:a16="http://schemas.microsoft.com/office/drawing/2014/main" id="{C2E0C0D6-5A2A-E66D-1580-C83B118D95B2}"/>
              </a:ext>
            </a:extLst>
          </p:cNvPr>
          <p:cNvPicPr>
            <a:picLocks noChangeAspect="1"/>
          </p:cNvPicPr>
          <p:nvPr userDrawn="1">
            <p:custDataLst>
              <p:tags r:id="rId5"/>
            </p:custDataLst>
          </p:nvPr>
        </p:nvPicPr>
        <p:blipFill>
          <a:blip r:embed="rId8"/>
          <a:stretch>
            <a:fillRect/>
          </a:stretch>
        </p:blipFill>
        <p:spPr>
          <a:xfrm>
            <a:off x="0" y="0"/>
            <a:ext cx="3287713" cy="1441450"/>
          </a:xfrm>
          <a:prstGeom prst="rect">
            <a:avLst/>
          </a:prstGeom>
          <a:noFill/>
          <a:ln w="9525">
            <a:noFill/>
          </a:ln>
        </p:spPr>
      </p:pic>
    </p:spTree>
    <p:extLst>
      <p:ext uri="{BB962C8B-B14F-4D97-AF65-F5344CB8AC3E}">
        <p14:creationId xmlns:p14="http://schemas.microsoft.com/office/powerpoint/2010/main" val="1532576244"/>
      </p:ext>
    </p:extLst>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_标题幻灯片">
    <p:spTree>
      <p:nvGrpSpPr>
        <p:cNvPr id="1" name=""/>
        <p:cNvGrpSpPr/>
        <p:nvPr/>
      </p:nvGrpSpPr>
      <p:grpSpPr>
        <a:xfrm>
          <a:off x="0" y="0"/>
          <a:ext cx="0" cy="0"/>
          <a:chOff x="0" y="0"/>
          <a:chExt cx="0" cy="0"/>
        </a:xfrm>
      </p:grpSpPr>
      <p:pic>
        <p:nvPicPr>
          <p:cNvPr id="2" name="图片 1"/>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bwMode="auto">
          <a:xfrm>
            <a:off x="1"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p:custDataLst>
              <p:tags r:id="rId2"/>
            </p:custDataLst>
          </p:nvPr>
        </p:nvSpPr>
        <p:spPr bwMode="auto">
          <a:xfrm>
            <a:off x="1" y="0"/>
            <a:ext cx="12192000" cy="6858000"/>
          </a:xfrm>
          <a:prstGeom prst="rect">
            <a:avLst/>
          </a:prstGeom>
          <a:gradFill rotWithShape="1">
            <a:gsLst>
              <a:gs pos="0">
                <a:schemeClr val="bg1">
                  <a:alpha val="26999"/>
                </a:schemeClr>
              </a:gs>
              <a:gs pos="100000">
                <a:schemeClr val="bg1">
                  <a:alpha val="46999"/>
                </a:schemeClr>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zh-CN" altLang="en-US" sz="100">
              <a:solidFill>
                <a:srgbClr val="FFFFFF"/>
              </a:solidFill>
            </a:endParaRPr>
          </a:p>
        </p:txBody>
      </p:sp>
      <p:sp>
        <p:nvSpPr>
          <p:cNvPr id="4" name="灯片编号占位符 4"/>
          <p:cNvSpPr>
            <a:spLocks noGrp="1" noChangeArrowheads="1"/>
          </p:cNvSpPr>
          <p:nvPr>
            <p:ph type="sldNum" sz="quarter" idx="10"/>
            <p:custDataLst>
              <p:tags r:id="rId3"/>
            </p:custDataLst>
          </p:nvPr>
        </p:nvSpPr>
        <p:spPr/>
        <p:txBody>
          <a:bodyPr/>
          <a:lstStyle>
            <a:lvl1pPr>
              <a:defRPr/>
            </a:lvl1pPr>
          </a:lstStyle>
          <a:p>
            <a:fld id="{283EBDF0-0980-4E04-9732-4DF8D4DD0C14}" type="slidenum">
              <a:rPr lang="zh-CN" altLang="en-US"/>
              <a:t>‹#›</a:t>
            </a:fld>
            <a:endParaRPr lang="zh-CN" altLang="en-US"/>
          </a:p>
        </p:txBody>
      </p:sp>
      <p:sp>
        <p:nvSpPr>
          <p:cNvPr id="5" name="日期占位符 1"/>
          <p:cNvSpPr>
            <a:spLocks noGrp="1" noChangeArrowheads="1"/>
          </p:cNvSpPr>
          <p:nvPr>
            <p:ph type="dt" sz="half" idx="11"/>
            <p:custDataLst>
              <p:tags r:id="rId4"/>
            </p:custDataLst>
          </p:nvPr>
        </p:nvSpPr>
        <p:spPr/>
        <p:txBody>
          <a:bodyPr/>
          <a:lstStyle>
            <a:lvl1pPr>
              <a:buFont typeface="Arial" panose="020B0604020202020204" pitchFamily="34" charset="0"/>
              <a:buNone/>
              <a:defRPr/>
            </a:lvl1pPr>
          </a:lstStyle>
          <a:p>
            <a:endParaRPr lang="zh-CN" altLang="en-US"/>
          </a:p>
        </p:txBody>
      </p:sp>
      <p:sp>
        <p:nvSpPr>
          <p:cNvPr id="6" name="页脚占位符 3"/>
          <p:cNvSpPr>
            <a:spLocks noGrp="1" noChangeArrowheads="1"/>
          </p:cNvSpPr>
          <p:nvPr>
            <p:ph type="ftr" sz="quarter" idx="12"/>
            <p:custDataLst>
              <p:tags r:id="rId5"/>
            </p:custDataLst>
          </p:nvPr>
        </p:nvSpPr>
        <p:spPr/>
        <p:txBody>
          <a:bodyPr/>
          <a:lstStyle>
            <a:lvl1pPr>
              <a:buFont typeface="Arial" panose="020B0604020202020204" pitchFamily="34" charset="0"/>
              <a:buNone/>
              <a:defRPr/>
            </a:lvl1pPr>
          </a:lstStyle>
          <a:p>
            <a:endParaRPr lang="zh-CN" altLang="en-US"/>
          </a:p>
        </p:txBody>
      </p:sp>
    </p:spTree>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讲内容&amp;金句">
    <p:spTree>
      <p:nvGrpSpPr>
        <p:cNvPr id="1" name=""/>
        <p:cNvGrpSpPr/>
        <p:nvPr/>
      </p:nvGrpSpPr>
      <p:grpSpPr>
        <a:xfrm>
          <a:off x="0" y="0"/>
          <a:ext cx="0" cy="0"/>
          <a:chOff x="0" y="0"/>
          <a:chExt cx="0" cy="0"/>
        </a:xfrm>
      </p:grpSpPr>
      <p:pic>
        <p:nvPicPr>
          <p:cNvPr id="9" name="图片 36"/>
          <p:cNvPicPr>
            <a:picLocks noChangeAspect="1" noChangeArrowheads="1"/>
          </p:cNvPicPr>
          <p:nvPr userDrawn="1">
            <p:custDataLst>
              <p:tags r:id="rId1"/>
            </p:custDataLst>
          </p:nvPr>
        </p:nvPicPr>
        <p:blipFill>
          <a:blip r:embed="rId7" cstate="print">
            <a:extLst>
              <a:ext uri="{28A0092B-C50C-407E-A947-70E740481C1C}">
                <a14:useLocalDpi xmlns:a14="http://schemas.microsoft.com/office/drawing/2010/main" val="0"/>
              </a:ext>
            </a:extLst>
          </a:blip>
          <a:srcRect l="247" t="-1" b="909"/>
          <a:stretch>
            <a:fillRect/>
          </a:stretch>
        </p:blipFill>
        <p:spPr bwMode="auto">
          <a:xfrm>
            <a:off x="0" y="6165850"/>
            <a:ext cx="12192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32" descr="图片包含 轮廓&#10;&#10;已生成高可信度的说明"/>
          <p:cNvPicPr>
            <a:picLocks noChangeAspect="1" noChangeArrowheads="1"/>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auto">
          <a:xfrm>
            <a:off x="0" y="0"/>
            <a:ext cx="3287713" cy="1441450"/>
          </a:xfrm>
          <a:prstGeom prst="rect">
            <a:avLst/>
          </a:prstGeom>
          <a:noFill/>
          <a:ln>
            <a:noFill/>
          </a:ln>
        </p:spPr>
      </p:pic>
      <p:grpSp>
        <p:nvGrpSpPr>
          <p:cNvPr id="2" name="Group 9"/>
          <p:cNvGrpSpPr/>
          <p:nvPr userDrawn="1">
            <p:custDataLst>
              <p:tags r:id="rId3"/>
            </p:custDataLst>
          </p:nvPr>
        </p:nvGrpSpPr>
        <p:grpSpPr>
          <a:xfrm>
            <a:off x="10775315" y="51435"/>
            <a:ext cx="1416685" cy="473075"/>
            <a:chOff x="0" y="0"/>
            <a:chExt cx="1135203" cy="341359"/>
          </a:xfrm>
        </p:grpSpPr>
        <p:pic>
          <p:nvPicPr>
            <p:cNvPr id="7" name="image3.png"/>
            <p:cNvPicPr/>
            <p:nvPr>
              <p:custDataLst>
                <p:tags r:id="rId4"/>
              </p:custDataLst>
            </p:nvPr>
          </p:nvPicPr>
          <p:blipFill>
            <a:blip r:embed="rId9"/>
            <a:stretch>
              <a:fillRect/>
            </a:stretch>
          </p:blipFill>
          <p:spPr>
            <a:xfrm>
              <a:off x="281542" y="0"/>
              <a:ext cx="490406" cy="177474"/>
            </a:xfrm>
            <a:prstGeom prst="rect">
              <a:avLst/>
            </a:prstGeom>
            <a:ln w="12700" cap="flat">
              <a:noFill/>
              <a:miter lim="400000"/>
            </a:ln>
            <a:effectLst/>
          </p:spPr>
        </p:pic>
        <p:pic>
          <p:nvPicPr>
            <p:cNvPr id="8" name="image4.png"/>
            <p:cNvPicPr/>
            <p:nvPr>
              <p:custDataLst>
                <p:tags r:id="rId5"/>
              </p:custDataLst>
            </p:nvPr>
          </p:nvPicPr>
          <p:blipFill>
            <a:blip r:embed="rId10"/>
            <a:stretch>
              <a:fillRect/>
            </a:stretch>
          </p:blipFill>
          <p:spPr>
            <a:xfrm>
              <a:off x="0" y="187459"/>
              <a:ext cx="1135204" cy="153901"/>
            </a:xfrm>
            <a:prstGeom prst="rect">
              <a:avLst/>
            </a:prstGeom>
            <a:ln w="12700" cap="flat">
              <a:noFill/>
              <a:miter lim="400000"/>
            </a:ln>
            <a:effectLst/>
          </p:spPr>
        </p:pic>
      </p:grpSp>
    </p:spTree>
  </p:cSld>
  <p:clrMapOvr>
    <a:masterClrMapping/>
  </p:clrMapOvr>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2023/3/7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2023/3/7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2023/3/7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C8392ABE-8D34-4111-877A-D502CD067283}" type="datetimeFigureOut">
              <a:rPr lang="zh-CN" altLang="en-US" smtClean="0"/>
              <a:t>2023/3/7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AA7A599A-83FD-48F0-A82C-94AF1800B965}" type="slidenum">
              <a:rPr lang="zh-CN" altLang="en-US" smtClean="0"/>
              <a:t>‹#›</a:t>
            </a:fld>
            <a:endParaRPr lang="zh-CN" altLang="en-US"/>
          </a:p>
        </p:txBody>
      </p:sp>
      <p:pic>
        <p:nvPicPr>
          <p:cNvPr id="5" name="图片 36">
            <a:extLst>
              <a:ext uri="{FF2B5EF4-FFF2-40B4-BE49-F238E27FC236}">
                <a16:creationId xmlns:a16="http://schemas.microsoft.com/office/drawing/2014/main" id="{27C0C760-897A-CD64-C2AA-40BF29C7CF00}"/>
              </a:ext>
            </a:extLst>
          </p:cNvPr>
          <p:cNvPicPr>
            <a:picLocks noChangeAspect="1"/>
          </p:cNvPicPr>
          <p:nvPr userDrawn="1">
            <p:custDataLst>
              <p:tags r:id="rId4"/>
            </p:custDataLst>
          </p:nvPr>
        </p:nvPicPr>
        <p:blipFill>
          <a:blip r:embed="rId7"/>
          <a:srcRect l="247" b="909"/>
          <a:stretch>
            <a:fillRect/>
          </a:stretch>
        </p:blipFill>
        <p:spPr>
          <a:xfrm>
            <a:off x="0" y="6165850"/>
            <a:ext cx="12192000" cy="692150"/>
          </a:xfrm>
          <a:prstGeom prst="rect">
            <a:avLst/>
          </a:prstGeom>
          <a:noFill/>
          <a:ln w="9525">
            <a:noFill/>
          </a:ln>
        </p:spPr>
      </p:pic>
      <p:pic>
        <p:nvPicPr>
          <p:cNvPr id="6" name="图片 32" descr="图片包含 轮廓已生成高可信度的说明">
            <a:extLst>
              <a:ext uri="{FF2B5EF4-FFF2-40B4-BE49-F238E27FC236}">
                <a16:creationId xmlns:a16="http://schemas.microsoft.com/office/drawing/2014/main" id="{C2E0C0D6-5A2A-E66D-1580-C83B118D95B2}"/>
              </a:ext>
            </a:extLst>
          </p:cNvPr>
          <p:cNvPicPr>
            <a:picLocks noChangeAspect="1"/>
          </p:cNvPicPr>
          <p:nvPr userDrawn="1">
            <p:custDataLst>
              <p:tags r:id="rId5"/>
            </p:custDataLst>
          </p:nvPr>
        </p:nvPicPr>
        <p:blipFill>
          <a:blip r:embed="rId8"/>
          <a:stretch>
            <a:fillRect/>
          </a:stretch>
        </p:blipFill>
        <p:spPr>
          <a:xfrm>
            <a:off x="0" y="0"/>
            <a:ext cx="3287713" cy="1441450"/>
          </a:xfrm>
          <a:prstGeom prst="rect">
            <a:avLst/>
          </a:prstGeom>
          <a:noFill/>
          <a:ln w="9525">
            <a:noFill/>
          </a:ln>
        </p:spPr>
      </p:pic>
    </p:spTree>
    <p:extLst>
      <p:ext uri="{BB962C8B-B14F-4D97-AF65-F5344CB8AC3E}">
        <p14:creationId xmlns:p14="http://schemas.microsoft.com/office/powerpoint/2010/main" val="545793162"/>
      </p:ext>
    </p:extLst>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2023/3/7</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Designer简1"/>
          <p:cNvSpPr/>
          <p:nvPr userDrawn="1">
            <p:custDataLst>
              <p:tags r:id="rId1"/>
            </p:custDataLst>
          </p:nvPr>
        </p:nvSpPr>
        <p:spPr>
          <a:xfrm flipV="1">
            <a:off x="0" y="0"/>
            <a:ext cx="12192000" cy="6858000"/>
          </a:xfrm>
          <a:prstGeom prst="rect">
            <a:avLst/>
          </a:prstGeom>
          <a:gradFill>
            <a:gsLst>
              <a:gs pos="0">
                <a:schemeClr val="accent1">
                  <a:lumMod val="75000"/>
                </a:schemeClr>
              </a:gs>
              <a:gs pos="100000">
                <a:schemeClr val="accent1"/>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Designer简2"/>
          <p:cNvSpPr/>
          <p:nvPr userDrawn="1">
            <p:custDataLst>
              <p:tags r:id="rId2"/>
            </p:custDataLst>
          </p:nvPr>
        </p:nvSpPr>
        <p:spPr>
          <a:xfrm>
            <a:off x="150495" y="773430"/>
            <a:ext cx="11890375" cy="5926455"/>
          </a:xfrm>
          <a:prstGeom prst="rect">
            <a:avLst/>
          </a:prstGeom>
          <a:solidFill>
            <a:schemeClr val="bg1"/>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Designer简3" descr="图片包含 表面图&#10;&#10;描述已自动生成"/>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11150600" y="5816185"/>
            <a:ext cx="966470" cy="909100"/>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9_仅标题">
    <p:spTree>
      <p:nvGrpSpPr>
        <p:cNvPr id="1" name=""/>
        <p:cNvGrpSpPr/>
        <p:nvPr/>
      </p:nvGrpSpPr>
      <p:grpSpPr>
        <a:xfrm>
          <a:off x="0" y="0"/>
          <a:ext cx="0" cy="0"/>
          <a:chOff x="0" y="0"/>
          <a:chExt cx="0" cy="0"/>
        </a:xfrm>
      </p:grpSpPr>
      <p:cxnSp>
        <p:nvCxnSpPr>
          <p:cNvPr id="4" name="直接连接符 3"/>
          <p:cNvCxnSpPr/>
          <p:nvPr userDrawn="1">
            <p:custDataLst>
              <p:tags r:id="rId1"/>
            </p:custDataLst>
          </p:nvPr>
        </p:nvCxnSpPr>
        <p:spPr>
          <a:xfrm>
            <a:off x="0" y="741595"/>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userDrawn="1">
            <p:custDataLst>
              <p:tags r:id="rId2"/>
            </p:custDataLst>
          </p:nvPr>
        </p:nvSpPr>
        <p:spPr>
          <a:xfrm>
            <a:off x="84842" y="110496"/>
            <a:ext cx="643125" cy="646331"/>
          </a:xfrm>
          <a:prstGeom prst="rect">
            <a:avLst/>
          </a:prstGeom>
          <a:noFill/>
        </p:spPr>
        <p:txBody>
          <a:bodyPr wrap="none" rtlCol="0">
            <a:spAutoFit/>
          </a:bodyPr>
          <a:lstStyle/>
          <a:p>
            <a:r>
              <a:rPr lang="en-US" altLang="zh-CN" sz="3600">
                <a:solidFill>
                  <a:srgbClr val="B01319"/>
                </a:solidFill>
              </a:rPr>
              <a:t>&gt;&gt;</a:t>
            </a:r>
            <a:endParaRPr lang="zh-CN" altLang="en-US" sz="3600">
              <a:solidFill>
                <a:srgbClr val="B01319"/>
              </a:solidFill>
            </a:endParaRPr>
          </a:p>
        </p:txBody>
      </p:sp>
      <p:sp>
        <p:nvSpPr>
          <p:cNvPr id="5" name="文本占位符 4"/>
          <p:cNvSpPr>
            <a:spLocks noGrp="1"/>
          </p:cNvSpPr>
          <p:nvPr>
            <p:ph type="body" sz="quarter" idx="10" hasCustomPrompt="1"/>
            <p:custDataLst>
              <p:tags r:id="rId3"/>
            </p:custDataLst>
          </p:nvPr>
        </p:nvSpPr>
        <p:spPr>
          <a:xfrm>
            <a:off x="727967" y="254025"/>
            <a:ext cx="6144173" cy="472339"/>
          </a:xfrm>
        </p:spPr>
        <p:txBody>
          <a:bodyPr/>
          <a:lstStyle>
            <a:lvl1pPr>
              <a:buNone/>
              <a:defRPr b="1">
                <a:solidFill>
                  <a:srgbClr val="B01319"/>
                </a:solidFill>
              </a:defRPr>
            </a:lvl1pPr>
            <a:lvl2pPr>
              <a:buNone/>
              <a:defRPr/>
            </a:lvl2pPr>
          </a:lstStyle>
          <a:p>
            <a:pPr lvl="0"/>
            <a:r>
              <a:rPr lang="zh-CN" altLang="en-US"/>
              <a:t>输入标题</a:t>
            </a:r>
          </a:p>
        </p:txBody>
      </p:sp>
      <p:sp>
        <p:nvSpPr>
          <p:cNvPr id="8" name="文本占位符 4"/>
          <p:cNvSpPr>
            <a:spLocks noGrp="1"/>
          </p:cNvSpPr>
          <p:nvPr>
            <p:ph type="body" sz="quarter" idx="11" hasCustomPrompt="1"/>
            <p:custDataLst>
              <p:tags r:id="rId4"/>
            </p:custDataLst>
          </p:nvPr>
        </p:nvSpPr>
        <p:spPr>
          <a:xfrm>
            <a:off x="10724932" y="336960"/>
            <a:ext cx="1467068" cy="369332"/>
          </a:xfrm>
          <a:solidFill>
            <a:srgbClr val="B01319"/>
          </a:solidFill>
        </p:spPr>
        <p:txBody>
          <a:bodyPr wrap="none" anchor="ctr">
            <a:spAutoFit/>
          </a:bodyPr>
          <a:lstStyle>
            <a:lvl1pPr algn="r">
              <a:buNone/>
              <a:defRPr sz="2000" b="1">
                <a:solidFill>
                  <a:schemeClr val="bg1"/>
                </a:solidFill>
              </a:defRPr>
            </a:lvl1pPr>
            <a:lvl2pPr>
              <a:buNone/>
              <a:defRPr/>
            </a:lvl2pPr>
          </a:lstStyle>
          <a:p>
            <a:pPr lvl="0"/>
            <a:r>
              <a:rPr lang="zh-CN" altLang="en-US"/>
              <a:t>输入副标题</a:t>
            </a:r>
          </a:p>
        </p:txBody>
      </p:sp>
    </p:spTree>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相框">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281600" y="1249200"/>
            <a:ext cx="9626400" cy="723600"/>
          </a:xfrm>
        </p:spPr>
        <p:txBody>
          <a:bodyPr anchor="ctr"/>
          <a:lstStyle>
            <a:lvl1pPr>
              <a:defRPr sz="3200" baseline="0">
                <a:solidFill>
                  <a:schemeClr val="accent1"/>
                </a:solidFill>
                <a:latin typeface="Arial" panose="020B0604020202020204" pitchFamily="34" charset="0"/>
                <a:ea typeface="微软雅黑" panose="020B0503020204020204" charset="-122"/>
              </a:defRPr>
            </a:lvl1pPr>
          </a:lstStyle>
          <a:p>
            <a:r>
              <a:rPr lang="zh-CN" altLang="en-US"/>
              <a:t>单击此处编辑标题</a:t>
            </a:r>
          </a:p>
        </p:txBody>
      </p:sp>
      <p:sp>
        <p:nvSpPr>
          <p:cNvPr id="7" name="内容占位符 6"/>
          <p:cNvSpPr>
            <a:spLocks noGrp="1"/>
          </p:cNvSpPr>
          <p:nvPr>
            <p:ph sz="quarter" idx="13"/>
            <p:custDataLst>
              <p:tags r:id="rId2"/>
            </p:custDataLst>
          </p:nvPr>
        </p:nvSpPr>
        <p:spPr>
          <a:xfrm>
            <a:off x="1281113" y="2163600"/>
            <a:ext cx="9626600" cy="3445200"/>
          </a:xfrm>
        </p:spPr>
        <p:txBody>
          <a:bodyPr/>
          <a:lstStyle>
            <a:lvl1pPr marL="0" indent="0">
              <a:buNone/>
              <a:defRPr sz="1400" baseline="0">
                <a:solidFill>
                  <a:schemeClr val="tx1">
                    <a:lumMod val="85000"/>
                    <a:lumOff val="15000"/>
                  </a:schemeClr>
                </a:solidFill>
                <a:latin typeface="Arial" panose="020B0604020202020204" pitchFamily="34" charset="0"/>
                <a:ea typeface="微软雅黑" panose="020B0503020204020204" charset="-122"/>
              </a:defRPr>
            </a:lvl1pPr>
            <a:lvl2pPr marL="457200" indent="0">
              <a:buNone/>
              <a:defRPr baseline="0">
                <a:solidFill>
                  <a:schemeClr val="tx1">
                    <a:lumMod val="85000"/>
                    <a:lumOff val="15000"/>
                  </a:schemeClr>
                </a:solidFill>
                <a:latin typeface="Arial" panose="020B0604020202020204" pitchFamily="34" charset="0"/>
                <a:ea typeface="微软雅黑" panose="020B0503020204020204" charset="-122"/>
              </a:defRPr>
            </a:lvl2pPr>
            <a:lvl3pPr marL="914400" indent="0">
              <a:buNone/>
              <a:defRPr baseline="0">
                <a:solidFill>
                  <a:schemeClr val="tx1">
                    <a:lumMod val="85000"/>
                    <a:lumOff val="15000"/>
                  </a:schemeClr>
                </a:solidFill>
                <a:latin typeface="Arial" panose="020B0604020202020204" pitchFamily="34" charset="0"/>
                <a:ea typeface="微软雅黑" panose="020B0503020204020204" charset="-122"/>
              </a:defRPr>
            </a:lvl3pPr>
            <a:lvl4pPr marL="1371600" indent="0">
              <a:buNone/>
              <a:defRPr baseline="0">
                <a:solidFill>
                  <a:schemeClr val="tx1">
                    <a:lumMod val="85000"/>
                    <a:lumOff val="15000"/>
                  </a:schemeClr>
                </a:solidFill>
                <a:latin typeface="Arial" panose="020B0604020202020204" pitchFamily="34" charset="0"/>
                <a:ea typeface="微软雅黑" panose="020B0503020204020204" charset="-122"/>
              </a:defRPr>
            </a:lvl4pPr>
            <a:lvl5pPr marL="1828800" indent="0">
              <a:buNone/>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pic>
        <p:nvPicPr>
          <p:cNvPr id="6" name="图片 36">
            <a:extLst>
              <a:ext uri="{FF2B5EF4-FFF2-40B4-BE49-F238E27FC236}">
                <a16:creationId xmlns:a16="http://schemas.microsoft.com/office/drawing/2014/main" id="{753E651A-86D4-1873-8849-8331241605CE}"/>
              </a:ext>
            </a:extLst>
          </p:cNvPr>
          <p:cNvPicPr>
            <a:picLocks noChangeAspect="1"/>
          </p:cNvPicPr>
          <p:nvPr userDrawn="1">
            <p:custDataLst>
              <p:tags r:id="rId6"/>
            </p:custDataLst>
          </p:nvPr>
        </p:nvPicPr>
        <p:blipFill>
          <a:blip r:embed="rId9"/>
          <a:srcRect l="247" b="909"/>
          <a:stretch>
            <a:fillRect/>
          </a:stretch>
        </p:blipFill>
        <p:spPr>
          <a:xfrm>
            <a:off x="0" y="6165850"/>
            <a:ext cx="12192000" cy="692150"/>
          </a:xfrm>
          <a:prstGeom prst="rect">
            <a:avLst/>
          </a:prstGeom>
          <a:noFill/>
          <a:ln w="9525">
            <a:noFill/>
          </a:ln>
        </p:spPr>
      </p:pic>
      <p:pic>
        <p:nvPicPr>
          <p:cNvPr id="9" name="图片 32" descr="图片包含 轮廓已生成高可信度的说明">
            <a:extLst>
              <a:ext uri="{FF2B5EF4-FFF2-40B4-BE49-F238E27FC236}">
                <a16:creationId xmlns:a16="http://schemas.microsoft.com/office/drawing/2014/main" id="{0087C090-70CC-47F6-6D5C-5198220062F0}"/>
              </a:ext>
            </a:extLst>
          </p:cNvPr>
          <p:cNvPicPr>
            <a:picLocks noChangeAspect="1"/>
          </p:cNvPicPr>
          <p:nvPr userDrawn="1">
            <p:custDataLst>
              <p:tags r:id="rId7"/>
            </p:custDataLst>
          </p:nvPr>
        </p:nvPicPr>
        <p:blipFill>
          <a:blip r:embed="rId10"/>
          <a:stretch>
            <a:fillRect/>
          </a:stretch>
        </p:blipFill>
        <p:spPr>
          <a:xfrm>
            <a:off x="0" y="0"/>
            <a:ext cx="3287713" cy="1441450"/>
          </a:xfrm>
          <a:prstGeom prst="rect">
            <a:avLst/>
          </a:prstGeom>
          <a:noFill/>
          <a:ln w="9525">
            <a:noFill/>
          </a:ln>
        </p:spPr>
      </p:pic>
    </p:spTree>
    <p:extLst>
      <p:ext uri="{BB962C8B-B14F-4D97-AF65-F5344CB8AC3E}">
        <p14:creationId xmlns:p14="http://schemas.microsoft.com/office/powerpoint/2010/main" val="1807062400"/>
      </p:ext>
    </p:extLst>
  </p:cSld>
  <p:clrMapOvr>
    <a:overrideClrMapping bg1="lt1" tx1="dk1" bg2="lt2" tx2="dk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仅标题">
    <p:bg>
      <p:bgRef idx="1001">
        <a:schemeClr val="bg1"/>
      </p:bgRef>
    </p:bg>
    <p:spTree>
      <p:nvGrpSpPr>
        <p:cNvPr id="1" name=""/>
        <p:cNvGrpSpPr/>
        <p:nvPr/>
      </p:nvGrpSpPr>
      <p:grpSpPr>
        <a:xfrm>
          <a:off x="0" y="0"/>
          <a:ext cx="0" cy="0"/>
          <a:chOff x="0" y="0"/>
          <a:chExt cx="0" cy="0"/>
        </a:xfrm>
      </p:grpSpPr>
      <p:sp>
        <p:nvSpPr>
          <p:cNvPr id="6" name="任意多边形 72"/>
          <p:cNvSpPr/>
          <p:nvPr userDrawn="1">
            <p:custDataLst>
              <p:tags r:id="rId1"/>
            </p:custDataLst>
          </p:nvPr>
        </p:nvSpPr>
        <p:spPr>
          <a:xfrm>
            <a:off x="2905247" y="568960"/>
            <a:ext cx="8626354" cy="2941019"/>
          </a:xfrm>
          <a:custGeom>
            <a:avLst/>
            <a:gdLst>
              <a:gd name="connsiteX0" fmla="*/ 0 w 8626354"/>
              <a:gd name="connsiteY0" fmla="*/ 0 h 2941019"/>
              <a:gd name="connsiteX1" fmla="*/ 8626354 w 8626354"/>
              <a:gd name="connsiteY1" fmla="*/ 0 h 2941019"/>
              <a:gd name="connsiteX2" fmla="*/ 8626354 w 8626354"/>
              <a:gd name="connsiteY2" fmla="*/ 2941019 h 2941019"/>
              <a:gd name="connsiteX3" fmla="*/ 8563145 w 8626354"/>
              <a:gd name="connsiteY3" fmla="*/ 2941019 h 2941019"/>
              <a:gd name="connsiteX4" fmla="*/ 8563145 w 8626354"/>
              <a:gd name="connsiteY4" fmla="*/ 63209 h 2941019"/>
              <a:gd name="connsiteX5" fmla="*/ 0 w 8626354"/>
              <a:gd name="connsiteY5" fmla="*/ 63209 h 2941019"/>
              <a:gd name="connsiteX6" fmla="*/ 0 w 8626354"/>
              <a:gd name="connsiteY6" fmla="*/ 0 h 294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6354" h="2941019">
                <a:moveTo>
                  <a:pt x="0" y="0"/>
                </a:moveTo>
                <a:lnTo>
                  <a:pt x="8626354" y="0"/>
                </a:lnTo>
                <a:lnTo>
                  <a:pt x="8626354" y="2941019"/>
                </a:lnTo>
                <a:lnTo>
                  <a:pt x="8563145" y="2941019"/>
                </a:lnTo>
                <a:lnTo>
                  <a:pt x="8563145" y="63209"/>
                </a:lnTo>
                <a:lnTo>
                  <a:pt x="0" y="63209"/>
                </a:lnTo>
                <a:lnTo>
                  <a:pt x="0" y="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
        <p:nvSpPr>
          <p:cNvPr id="7" name="任意多边形 70"/>
          <p:cNvSpPr/>
          <p:nvPr userDrawn="1">
            <p:custDataLst>
              <p:tags r:id="rId2"/>
            </p:custDataLst>
          </p:nvPr>
        </p:nvSpPr>
        <p:spPr>
          <a:xfrm>
            <a:off x="640080" y="2905855"/>
            <a:ext cx="8295640" cy="3373026"/>
          </a:xfrm>
          <a:custGeom>
            <a:avLst/>
            <a:gdLst>
              <a:gd name="connsiteX0" fmla="*/ 0 w 8295640"/>
              <a:gd name="connsiteY0" fmla="*/ 0 h 3373026"/>
              <a:gd name="connsiteX1" fmla="*/ 63209 w 8295640"/>
              <a:gd name="connsiteY1" fmla="*/ 0 h 3373026"/>
              <a:gd name="connsiteX2" fmla="*/ 63209 w 8295640"/>
              <a:gd name="connsiteY2" fmla="*/ 3309817 h 3373026"/>
              <a:gd name="connsiteX3" fmla="*/ 8295640 w 8295640"/>
              <a:gd name="connsiteY3" fmla="*/ 3309817 h 3373026"/>
              <a:gd name="connsiteX4" fmla="*/ 8295640 w 8295640"/>
              <a:gd name="connsiteY4" fmla="*/ 3373026 h 3373026"/>
              <a:gd name="connsiteX5" fmla="*/ 0 w 8295640"/>
              <a:gd name="connsiteY5" fmla="*/ 3373026 h 3373026"/>
              <a:gd name="connsiteX6" fmla="*/ 0 w 8295640"/>
              <a:gd name="connsiteY6" fmla="*/ 0 h 337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5640" h="3373026">
                <a:moveTo>
                  <a:pt x="0" y="0"/>
                </a:moveTo>
                <a:lnTo>
                  <a:pt x="63209" y="0"/>
                </a:lnTo>
                <a:lnTo>
                  <a:pt x="63209" y="3309817"/>
                </a:lnTo>
                <a:lnTo>
                  <a:pt x="8295640" y="3309817"/>
                </a:lnTo>
                <a:lnTo>
                  <a:pt x="8295640" y="3373026"/>
                </a:lnTo>
                <a:lnTo>
                  <a:pt x="0" y="3373026"/>
                </a:lnTo>
                <a:lnTo>
                  <a:pt x="0" y="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
        <p:nvSpPr>
          <p:cNvPr id="2" name="标题 1"/>
          <p:cNvSpPr>
            <a:spLocks noGrp="1"/>
          </p:cNvSpPr>
          <p:nvPr>
            <p:ph type="title"/>
            <p:custDataLst>
              <p:tags r:id="rId3"/>
            </p:custDataLst>
          </p:nvPr>
        </p:nvSpPr>
        <p:spPr>
          <a:xfrm>
            <a:off x="669882" y="979170"/>
            <a:ext cx="10852237" cy="441964"/>
          </a:xfrm>
        </p:spPr>
        <p:txBody>
          <a:bodyPr vert="horz" lIns="101600" tIns="38100" rIns="76200" bIns="38100" rtlCol="0" anchor="t" anchorCtr="0">
            <a:noAutofit/>
          </a:bodyPr>
          <a:lstStyle>
            <a:lvl1pPr marL="0" marR="0" lvl="0" algn="ctr"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
        <p:nvSpPr>
          <p:cNvPr id="15" name="任意多边形 59"/>
          <p:cNvSpPr/>
          <p:nvPr userDrawn="1">
            <p:custDataLst>
              <p:tags r:id="rId7"/>
            </p:custDataLst>
          </p:nvPr>
        </p:nvSpPr>
        <p:spPr>
          <a:xfrm>
            <a:off x="2766350" y="6215387"/>
            <a:ext cx="6169370" cy="63494"/>
          </a:xfrm>
          <a:custGeom>
            <a:avLst/>
            <a:gdLst>
              <a:gd name="connsiteX0" fmla="*/ 0 w 6169370"/>
              <a:gd name="connsiteY0" fmla="*/ 0 h 63494"/>
              <a:gd name="connsiteX1" fmla="*/ 6169370 w 6169370"/>
              <a:gd name="connsiteY1" fmla="*/ 0 h 63494"/>
              <a:gd name="connsiteX2" fmla="*/ 6169370 w 6169370"/>
              <a:gd name="connsiteY2" fmla="*/ 63494 h 63494"/>
              <a:gd name="connsiteX3" fmla="*/ 0 w 6169370"/>
              <a:gd name="connsiteY3" fmla="*/ 63494 h 63494"/>
              <a:gd name="connsiteX4" fmla="*/ 0 w 6169370"/>
              <a:gd name="connsiteY4" fmla="*/ 0 h 6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9370" h="63494">
                <a:moveTo>
                  <a:pt x="0" y="0"/>
                </a:moveTo>
                <a:lnTo>
                  <a:pt x="6169370" y="0"/>
                </a:lnTo>
                <a:lnTo>
                  <a:pt x="6169370" y="63494"/>
                </a:lnTo>
                <a:lnTo>
                  <a:pt x="0" y="63494"/>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pic>
        <p:nvPicPr>
          <p:cNvPr id="8" name="图片 36">
            <a:extLst>
              <a:ext uri="{FF2B5EF4-FFF2-40B4-BE49-F238E27FC236}">
                <a16:creationId xmlns:a16="http://schemas.microsoft.com/office/drawing/2014/main" id="{AB001F95-FD40-04E7-EA39-4F2995BCD87C}"/>
              </a:ext>
            </a:extLst>
          </p:cNvPr>
          <p:cNvPicPr>
            <a:picLocks noChangeAspect="1"/>
          </p:cNvPicPr>
          <p:nvPr userDrawn="1">
            <p:custDataLst>
              <p:tags r:id="rId8"/>
            </p:custDataLst>
          </p:nvPr>
        </p:nvPicPr>
        <p:blipFill>
          <a:blip r:embed="rId11"/>
          <a:srcRect l="247" b="909"/>
          <a:stretch>
            <a:fillRect/>
          </a:stretch>
        </p:blipFill>
        <p:spPr>
          <a:xfrm>
            <a:off x="0" y="6165850"/>
            <a:ext cx="12192000" cy="692150"/>
          </a:xfrm>
          <a:prstGeom prst="rect">
            <a:avLst/>
          </a:prstGeom>
          <a:noFill/>
          <a:ln w="9525">
            <a:noFill/>
          </a:ln>
        </p:spPr>
      </p:pic>
      <p:pic>
        <p:nvPicPr>
          <p:cNvPr id="9" name="图片 32" descr="图片包含 轮廓已生成高可信度的说明">
            <a:extLst>
              <a:ext uri="{FF2B5EF4-FFF2-40B4-BE49-F238E27FC236}">
                <a16:creationId xmlns:a16="http://schemas.microsoft.com/office/drawing/2014/main" id="{5AE7FE7C-6223-61D2-0AE3-2187F56A2FDB}"/>
              </a:ext>
            </a:extLst>
          </p:cNvPr>
          <p:cNvPicPr>
            <a:picLocks noChangeAspect="1"/>
          </p:cNvPicPr>
          <p:nvPr userDrawn="1">
            <p:custDataLst>
              <p:tags r:id="rId9"/>
            </p:custDataLst>
          </p:nvPr>
        </p:nvPicPr>
        <p:blipFill>
          <a:blip r:embed="rId12"/>
          <a:stretch>
            <a:fillRect/>
          </a:stretch>
        </p:blipFill>
        <p:spPr>
          <a:xfrm>
            <a:off x="0" y="0"/>
            <a:ext cx="3287713" cy="1441450"/>
          </a:xfrm>
          <a:prstGeom prst="rect">
            <a:avLst/>
          </a:prstGeom>
          <a:noFill/>
          <a:ln w="9525">
            <a:noFill/>
          </a:ln>
        </p:spPr>
      </p:pic>
    </p:spTree>
    <p:extLst>
      <p:ext uri="{BB962C8B-B14F-4D97-AF65-F5344CB8AC3E}">
        <p14:creationId xmlns:p14="http://schemas.microsoft.com/office/powerpoint/2010/main" val="875950800"/>
      </p:ext>
    </p:extLst>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36">
            <a:extLst>
              <a:ext uri="{FF2B5EF4-FFF2-40B4-BE49-F238E27FC236}">
                <a16:creationId xmlns:a16="http://schemas.microsoft.com/office/drawing/2014/main" id="{E861298C-FA60-E5DE-2907-D32083E2F9E0}"/>
              </a:ext>
            </a:extLst>
          </p:cNvPr>
          <p:cNvPicPr>
            <a:picLocks noChangeAspect="1"/>
          </p:cNvPicPr>
          <p:nvPr userDrawn="1">
            <p:custDataLst>
              <p:tags r:id="rId1"/>
            </p:custDataLst>
          </p:nvPr>
        </p:nvPicPr>
        <p:blipFill>
          <a:blip r:embed="rId4"/>
          <a:srcRect l="247" b="909"/>
          <a:stretch>
            <a:fillRect/>
          </a:stretch>
        </p:blipFill>
        <p:spPr>
          <a:xfrm>
            <a:off x="0" y="6165850"/>
            <a:ext cx="12192000" cy="692150"/>
          </a:xfrm>
          <a:prstGeom prst="rect">
            <a:avLst/>
          </a:prstGeom>
          <a:noFill/>
          <a:ln w="9525">
            <a:noFill/>
          </a:ln>
        </p:spPr>
      </p:pic>
      <p:pic>
        <p:nvPicPr>
          <p:cNvPr id="3" name="图片 32" descr="图片包含 轮廓已生成高可信度的说明">
            <a:extLst>
              <a:ext uri="{FF2B5EF4-FFF2-40B4-BE49-F238E27FC236}">
                <a16:creationId xmlns:a16="http://schemas.microsoft.com/office/drawing/2014/main" id="{8DA67351-E174-7869-34CC-A2C08A6BF3C5}"/>
              </a:ext>
            </a:extLst>
          </p:cNvPr>
          <p:cNvPicPr>
            <a:picLocks noChangeAspect="1"/>
          </p:cNvPicPr>
          <p:nvPr userDrawn="1">
            <p:custDataLst>
              <p:tags r:id="rId2"/>
            </p:custDataLst>
          </p:nvPr>
        </p:nvPicPr>
        <p:blipFill>
          <a:blip r:embed="rId5"/>
          <a:stretch>
            <a:fillRect/>
          </a:stretch>
        </p:blipFill>
        <p:spPr>
          <a:xfrm>
            <a:off x="0" y="0"/>
            <a:ext cx="3287713" cy="1441450"/>
          </a:xfrm>
          <a:prstGeom prst="rect">
            <a:avLst/>
          </a:prstGeom>
          <a:noFill/>
          <a:ln w="9525">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529390" y="1015320"/>
            <a:ext cx="11214432" cy="47524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userDrawn="1">
            <p:custDataLst>
              <p:tags r:id="rId2"/>
            </p:custDataLst>
          </p:nvPr>
        </p:nvPicPr>
        <p:blipFill>
          <a:blip r:embed="rId16"/>
          <a:stretch>
            <a:fillRect/>
          </a:stretch>
        </p:blipFill>
        <p:spPr>
          <a:xfrm>
            <a:off x="7868621" y="1090207"/>
            <a:ext cx="4355428" cy="6096012"/>
          </a:xfrm>
          <a:prstGeom prst="rect">
            <a:avLst/>
          </a:prstGeom>
        </p:spPr>
      </p:pic>
      <p:grpSp>
        <p:nvGrpSpPr>
          <p:cNvPr id="4" name="组合 3"/>
          <p:cNvGrpSpPr/>
          <p:nvPr userDrawn="1">
            <p:custDataLst>
              <p:tags r:id="rId3"/>
            </p:custDataLst>
          </p:nvPr>
        </p:nvGrpSpPr>
        <p:grpSpPr>
          <a:xfrm>
            <a:off x="6352672" y="1179095"/>
            <a:ext cx="661737" cy="794084"/>
            <a:chOff x="6352672" y="1179095"/>
            <a:chExt cx="661737" cy="794084"/>
          </a:xfrm>
        </p:grpSpPr>
        <p:cxnSp>
          <p:nvCxnSpPr>
            <p:cNvPr id="9" name="直接连接符 8"/>
            <p:cNvCxnSpPr/>
            <p:nvPr userDrawn="1">
              <p:custDataLst>
                <p:tags r:id="rId13"/>
              </p:custDataLst>
            </p:nvPr>
          </p:nvCxnSpPr>
          <p:spPr>
            <a:xfrm>
              <a:off x="6352672" y="1311443"/>
              <a:ext cx="66173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custDataLst>
                <p:tags r:id="rId14"/>
              </p:custDataLst>
            </p:nvPr>
          </p:nvCxnSpPr>
          <p:spPr>
            <a:xfrm flipH="1">
              <a:off x="6845967" y="1179095"/>
              <a:ext cx="0" cy="79408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userDrawn="1">
            <p:custDataLst>
              <p:tags r:id="rId4"/>
            </p:custDataLst>
          </p:nvPr>
        </p:nvGrpSpPr>
        <p:grpSpPr>
          <a:xfrm>
            <a:off x="5686925" y="4186989"/>
            <a:ext cx="661737" cy="794084"/>
            <a:chOff x="5686925" y="4186989"/>
            <a:chExt cx="661737" cy="794084"/>
          </a:xfrm>
        </p:grpSpPr>
        <p:cxnSp>
          <p:nvCxnSpPr>
            <p:cNvPr id="11" name="直接连接符 10"/>
            <p:cNvCxnSpPr/>
            <p:nvPr userDrawn="1">
              <p:custDataLst>
                <p:tags r:id="rId11"/>
              </p:custDataLst>
            </p:nvPr>
          </p:nvCxnSpPr>
          <p:spPr>
            <a:xfrm>
              <a:off x="5686925" y="4844716"/>
              <a:ext cx="66173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12"/>
              </p:custDataLst>
            </p:nvPr>
          </p:nvCxnSpPr>
          <p:spPr>
            <a:xfrm flipH="1">
              <a:off x="5831304" y="4186989"/>
              <a:ext cx="0" cy="79408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9" name="图片 18"/>
          <p:cNvPicPr>
            <a:picLocks noChangeAspect="1"/>
          </p:cNvPicPr>
          <p:nvPr userDrawn="1">
            <p:custDataLst>
              <p:tags r:id="rId5"/>
            </p:custDataLst>
          </p:nvPr>
        </p:nvPicPr>
        <p:blipFill>
          <a:blip r:embed="rId17"/>
          <a:stretch>
            <a:fillRect/>
          </a:stretch>
        </p:blipFill>
        <p:spPr>
          <a:xfrm>
            <a:off x="0" y="-419453"/>
            <a:ext cx="2091524" cy="5001832"/>
          </a:xfrm>
          <a:prstGeom prst="rect">
            <a:avLst/>
          </a:prstGeom>
        </p:spPr>
      </p:pic>
      <p:sp>
        <p:nvSpPr>
          <p:cNvPr id="2" name="标题 1"/>
          <p:cNvSpPr>
            <a:spLocks noGrp="1"/>
          </p:cNvSpPr>
          <p:nvPr>
            <p:ph type="ctrTitle" hasCustomPrompt="1"/>
            <p:custDataLst>
              <p:tags r:id="rId6"/>
            </p:custDataLst>
          </p:nvPr>
        </p:nvSpPr>
        <p:spPr>
          <a:xfrm>
            <a:off x="5860937" y="1338771"/>
            <a:ext cx="981020" cy="3505943"/>
          </a:xfrm>
        </p:spPr>
        <p:txBody>
          <a:bodyPr vert="eaVert" lIns="90000" tIns="46800" rIns="90000" bIns="46800" anchor="b" anchorCtr="0">
            <a:normAutofit/>
          </a:bodyPr>
          <a:lstStyle>
            <a:lvl1pPr algn="ctr">
              <a:defRPr sz="6000" spc="6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a:t>编辑标题</a:t>
            </a:r>
          </a:p>
        </p:txBody>
      </p:sp>
      <p:sp>
        <p:nvSpPr>
          <p:cNvPr id="3" name="副标题 2"/>
          <p:cNvSpPr>
            <a:spLocks noGrp="1"/>
          </p:cNvSpPr>
          <p:nvPr>
            <p:ph type="subTitle" idx="1" hasCustomPrompt="1"/>
            <p:custDataLst>
              <p:tags r:id="rId7"/>
            </p:custDataLst>
          </p:nvPr>
        </p:nvSpPr>
        <p:spPr>
          <a:xfrm>
            <a:off x="3941806" y="2249393"/>
            <a:ext cx="1564321" cy="3468971"/>
          </a:xfrm>
        </p:spPr>
        <p:txBody>
          <a:bodyPr vert="eaVert" lIns="90000" tIns="46800" rIns="90000" bIns="46800" anchor="t" anchorCtr="0">
            <a:normAutofit/>
          </a:bodyPr>
          <a:lstStyle>
            <a:lvl1pPr marL="0" indent="0" algn="l" eaLnBrk="1" fontAlgn="auto" latinLnBrk="0" hangingPunct="1">
              <a:lnSpc>
                <a:spcPct val="100000"/>
              </a:lnSpc>
              <a:buNone/>
              <a:defRPr sz="20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t>2023/3/7</a:t>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tags" Target="../tags/tag7.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tags" Target="../tags/tag53.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ags" Target="../tags/tag5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tags" Target="../tags/tag56.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ags" Target="../tags/tag51.xml"/><Relationship Id="rId32" Type="http://schemas.openxmlformats.org/officeDocument/2006/relationships/image" Target="file:///D:\qq&#25991;&#20214;\712321467\Image\C2C\Image2\%7b75232B38-A165-1FB7-499C-2E1C792CACB5%7d.png" TargetMode="Externa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theme" Target="../theme/theme2.xml"/><Relationship Id="rId28" Type="http://schemas.openxmlformats.org/officeDocument/2006/relationships/tags" Target="../tags/tag55.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tags" Target="../tags/tag54.xml"/><Relationship Id="rId30" Type="http://schemas.openxmlformats.org/officeDocument/2006/relationships/tags" Target="../tags/tag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ags" Target="../tags/tag212.xml"/><Relationship Id="rId3" Type="http://schemas.openxmlformats.org/officeDocument/2006/relationships/slideLayout" Target="../slideLayouts/slideLayout33.xml"/><Relationship Id="rId21" Type="http://schemas.openxmlformats.org/officeDocument/2006/relationships/tags" Target="../tags/tag215.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ags" Target="../tags/tag211.xml"/><Relationship Id="rId2" Type="http://schemas.openxmlformats.org/officeDocument/2006/relationships/slideLayout" Target="../slideLayouts/slideLayout32.xml"/><Relationship Id="rId16" Type="http://schemas.openxmlformats.org/officeDocument/2006/relationships/tags" Target="../tags/tag210.xml"/><Relationship Id="rId20" Type="http://schemas.openxmlformats.org/officeDocument/2006/relationships/tags" Target="../tags/tag214.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ags" Target="../tags/tag209.xml"/><Relationship Id="rId23" Type="http://schemas.openxmlformats.org/officeDocument/2006/relationships/image" Target="file:///D:\qq&#25991;&#20214;\712321467\Image\C2C\Image2\%7b75232B38-A165-1FB7-499C-2E1C792CACB5%7d.png" TargetMode="External"/><Relationship Id="rId10" Type="http://schemas.openxmlformats.org/officeDocument/2006/relationships/slideLayout" Target="../slideLayouts/slideLayout40.xml"/><Relationship Id="rId19" Type="http://schemas.openxmlformats.org/officeDocument/2006/relationships/tags" Target="../tags/tag21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ags" Target="../tags/tag284.xml"/><Relationship Id="rId3" Type="http://schemas.openxmlformats.org/officeDocument/2006/relationships/slideLayout" Target="../slideLayouts/slideLayout46.xml"/><Relationship Id="rId21" Type="http://schemas.openxmlformats.org/officeDocument/2006/relationships/tags" Target="../tags/tag287.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ags" Target="../tags/tag283.xml"/><Relationship Id="rId25"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45.xml"/><Relationship Id="rId16" Type="http://schemas.openxmlformats.org/officeDocument/2006/relationships/tags" Target="../tags/tag282.xml"/><Relationship Id="rId20" Type="http://schemas.openxmlformats.org/officeDocument/2006/relationships/tags" Target="../tags/tag286.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1.png"/><Relationship Id="rId5" Type="http://schemas.openxmlformats.org/officeDocument/2006/relationships/slideLayout" Target="../slideLayouts/slideLayout48.xml"/><Relationship Id="rId15" Type="http://schemas.openxmlformats.org/officeDocument/2006/relationships/theme" Target="../theme/theme4.xml"/><Relationship Id="rId23" Type="http://schemas.openxmlformats.org/officeDocument/2006/relationships/tags" Target="../tags/tag289.xml"/><Relationship Id="rId10" Type="http://schemas.openxmlformats.org/officeDocument/2006/relationships/slideLayout" Target="../slideLayouts/slideLayout53.xml"/><Relationship Id="rId19" Type="http://schemas.openxmlformats.org/officeDocument/2006/relationships/tags" Target="../tags/tag285.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ags" Target="../tags/tag2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0"/>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custDataLst>
              <p:tags r:id="rId11"/>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2"/>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92ABE-8D34-4111-877A-D502CD067283}" type="datetimeFigureOut">
              <a:rPr lang="zh-CN" altLang="en-US" smtClean="0"/>
              <a:t>2023/3/7</a:t>
            </a:fld>
            <a:endParaRPr lang="zh-CN" altLang="en-US"/>
          </a:p>
        </p:txBody>
      </p:sp>
      <p:sp>
        <p:nvSpPr>
          <p:cNvPr id="5" name="页脚占位符 4"/>
          <p:cNvSpPr>
            <a:spLocks noGrp="1"/>
          </p:cNvSpPr>
          <p:nvPr>
            <p:ph type="ftr" sz="quarter" idx="3"/>
            <p:custDataLst>
              <p:tags r:id="rId13"/>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4"/>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A599A-83FD-48F0-A82C-94AF1800B965}" type="slidenum">
              <a:rPr lang="zh-CN" altLang="en-US" smtClean="0"/>
              <a:t>‹#›</a:t>
            </a:fld>
            <a:endParaRPr lang="zh-CN" altLang="en-US"/>
          </a:p>
        </p:txBody>
      </p:sp>
      <p:pic>
        <p:nvPicPr>
          <p:cNvPr id="7" name="图片 1073743875" descr="学科网 zxxk.com"/>
          <p:cNvPicPr>
            <a:picLocks noChangeAspect="1"/>
          </p:cNvPicPr>
          <p:nvPr>
            <p:custDataLst>
              <p:tags r:id="rId15"/>
            </p:custDataLst>
          </p:nvPr>
        </p:nvPicPr>
        <p:blipFill>
          <a:blip r:embed="rId16" r:link="rId17"/>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55" r:id="rId1"/>
    <p:sldLayoutId id="2147483746" r:id="rId2"/>
    <p:sldLayoutId id="2147483747" r:id="rId3"/>
    <p:sldLayoutId id="2147483748" r:id="rId4"/>
    <p:sldLayoutId id="2147483750" r:id="rId5"/>
    <p:sldLayoutId id="2147483744" r:id="rId6"/>
    <p:sldLayoutId id="2147483745" r:id="rId7"/>
    <p:sldLayoutId id="2147483689" r:id="rId8"/>
  </p:sldLayoutIdLst>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4"/>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a:t>单击此处编辑母版标题样式</a:t>
            </a:r>
          </a:p>
        </p:txBody>
      </p:sp>
      <p:sp>
        <p:nvSpPr>
          <p:cNvPr id="3" name="文本占位符 2"/>
          <p:cNvSpPr>
            <a:spLocks noGrp="1"/>
          </p:cNvSpPr>
          <p:nvPr>
            <p:ph type="body" idx="1"/>
            <p:custDataLst>
              <p:tags r:id="rId25"/>
            </p:custDataLst>
          </p:nvPr>
        </p:nvSpPr>
        <p:spPr>
          <a:xfrm>
            <a:off x="669882" y="952508"/>
            <a:ext cx="10852237" cy="5388907"/>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3"/>
            <p:custDataLst>
              <p:tags r:id="rId2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userDrawn="1">
            <p:custDataLst>
              <p:tags r:id="rId29"/>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1073743875" descr="学科网 zxxk.com"/>
          <p:cNvPicPr>
            <a:picLocks noChangeAspect="1"/>
          </p:cNvPicPr>
          <p:nvPr>
            <p:custDataLst>
              <p:tags r:id="rId30"/>
            </p:custDataLst>
          </p:nvPr>
        </p:nvPicPr>
        <p:blipFill>
          <a:blip r:embed="rId31" r:link="rId3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a:p>
        </p:txBody>
      </p:sp>
      <p:pic>
        <p:nvPicPr>
          <p:cNvPr id="7" name="图片 1073743875" descr="D:\qq文件\712321467\Image\C2C\Image2\{75232B38-A165-1FB7-499C-2E1C792CACB5}.png"/>
          <p:cNvPicPr>
            <a:picLocks noChangeAspect="1"/>
          </p:cNvPicPr>
          <p:nvPr>
            <p:custDataLst>
              <p:tags r:id="rId20"/>
            </p:custDataLst>
          </p:nvPr>
        </p:nvPicPr>
        <p:blipFill>
          <a:blip r:embed="rId22" r:link="rId23"/>
          <a:stretch>
            <a:fillRect/>
          </a:stretch>
        </p:blipFill>
        <p:spPr>
          <a:xfrm>
            <a:off x="838200" y="365125"/>
            <a:ext cx="9525" cy="9525"/>
          </a:xfrm>
          <a:prstGeom prst="rect">
            <a:avLst/>
          </a:prstGeom>
          <a:noFill/>
          <a:ln>
            <a:noFill/>
            <a:miter lim="800000"/>
          </a:ln>
        </p:spPr>
      </p:pic>
      <p:pic>
        <p:nvPicPr>
          <p:cNvPr id="8" name="图片 1073743875" descr="学科网 zxxk.com"/>
          <p:cNvPicPr>
            <a:picLocks noChangeAspect="1"/>
          </p:cNvPicPr>
          <p:nvPr>
            <p:custDataLst>
              <p:tags r:id="rId21"/>
            </p:custDataLst>
          </p:nvPr>
        </p:nvPicPr>
        <p:blipFill>
          <a:blip r:embed="rId22" r:link="rId2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3"/>
            <p:custDataLst>
              <p:tags r:id="rId1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4"/>
            <p:custDataLst>
              <p:tags r:id="rId2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pic>
        <p:nvPicPr>
          <p:cNvPr id="7" name="图片 1073743875" descr="D:\qq文件\712321467\Image\C2C\Image2\{75232B38-A165-1FB7-499C-2E1C792CACB5}.png"/>
          <p:cNvPicPr>
            <a:picLocks noChangeAspect="1"/>
          </p:cNvPicPr>
          <p:nvPr>
            <p:custDataLst>
              <p:tags r:id="rId21"/>
            </p:custDataLst>
          </p:nvPr>
        </p:nvPicPr>
        <p:blipFill>
          <a:blip r:embed="rId24" r:link="rId25"/>
          <a:stretch>
            <a:fillRect/>
          </a:stretch>
        </p:blipFill>
        <p:spPr>
          <a:xfrm>
            <a:off x="838200" y="365125"/>
            <a:ext cx="9525" cy="9525"/>
          </a:xfrm>
          <a:prstGeom prst="rect">
            <a:avLst/>
          </a:prstGeom>
          <a:noFill/>
          <a:ln>
            <a:noFill/>
            <a:miter lim="800000"/>
          </a:ln>
        </p:spPr>
      </p:pic>
      <p:pic>
        <p:nvPicPr>
          <p:cNvPr id="8" name="图片 1073743875" descr="D:\qq文件\712321467\Image\C2C\Image2\{75232B38-A165-1FB7-499C-2E1C792CACB5}.png"/>
          <p:cNvPicPr>
            <a:picLocks noChangeAspect="1"/>
          </p:cNvPicPr>
          <p:nvPr>
            <p:custDataLst>
              <p:tags r:id="rId22"/>
            </p:custDataLst>
          </p:nvPr>
        </p:nvPicPr>
        <p:blipFill>
          <a:blip r:embed="rId24" r:link="rId25"/>
          <a:stretch>
            <a:fillRect/>
          </a:stretch>
        </p:blipFill>
        <p:spPr>
          <a:xfrm>
            <a:off x="838200" y="365125"/>
            <a:ext cx="9525" cy="9525"/>
          </a:xfrm>
          <a:prstGeom prst="rect">
            <a:avLst/>
          </a:prstGeom>
          <a:noFill/>
          <a:ln>
            <a:noFill/>
            <a:miter lim="800000"/>
          </a:ln>
        </p:spPr>
      </p:pic>
      <p:pic>
        <p:nvPicPr>
          <p:cNvPr id="9" name="图片 1073743875" descr="学科网 zxxk.com"/>
          <p:cNvPicPr>
            <a:picLocks noChangeAspect="1"/>
          </p:cNvPicPr>
          <p:nvPr>
            <p:custDataLst>
              <p:tags r:id="rId23"/>
            </p:custDataLst>
          </p:nvPr>
        </p:nvPicPr>
        <p:blipFill>
          <a:blip r:embed="rId24" r:link="rId25"/>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0.xml"/><Relationship Id="rId1" Type="http://schemas.openxmlformats.org/officeDocument/2006/relationships/tags" Target="../tags/tag359.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427.xml"/><Relationship Id="rId7" Type="http://schemas.openxmlformats.org/officeDocument/2006/relationships/slideLayout" Target="../slideLayouts/slideLayout32.xml"/><Relationship Id="rId2" Type="http://schemas.openxmlformats.org/officeDocument/2006/relationships/tags" Target="../tags/tag426.xml"/><Relationship Id="rId1" Type="http://schemas.openxmlformats.org/officeDocument/2006/relationships/tags" Target="../tags/tag425.xml"/><Relationship Id="rId6" Type="http://schemas.openxmlformats.org/officeDocument/2006/relationships/tags" Target="../tags/tag430.xml"/><Relationship Id="rId5" Type="http://schemas.openxmlformats.org/officeDocument/2006/relationships/tags" Target="../tags/tag429.xml"/><Relationship Id="rId4" Type="http://schemas.openxmlformats.org/officeDocument/2006/relationships/tags" Target="../tags/tag428.xml"/><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tags" Target="../tags/tag433.xml"/><Relationship Id="rId2" Type="http://schemas.openxmlformats.org/officeDocument/2006/relationships/tags" Target="../tags/tag432.xml"/><Relationship Id="rId1" Type="http://schemas.openxmlformats.org/officeDocument/2006/relationships/tags" Target="../tags/tag431.xml"/><Relationship Id="rId5" Type="http://schemas.openxmlformats.org/officeDocument/2006/relationships/image" Target="../media/image6.png"/><Relationship Id="rId4"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35.xml"/><Relationship Id="rId1" Type="http://schemas.openxmlformats.org/officeDocument/2006/relationships/tags" Target="../tags/tag43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37.xml"/><Relationship Id="rId1" Type="http://schemas.openxmlformats.org/officeDocument/2006/relationships/tags" Target="../tags/tag43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39.xml"/><Relationship Id="rId1" Type="http://schemas.openxmlformats.org/officeDocument/2006/relationships/tags" Target="../tags/tag438.xml"/></Relationships>
</file>

<file path=ppt/slides/_rels/slide15.xml.rels><?xml version="1.0" encoding="UTF-8" standalone="yes"?>
<Relationships xmlns="http://schemas.openxmlformats.org/package/2006/relationships"><Relationship Id="rId8" Type="http://schemas.openxmlformats.org/officeDocument/2006/relationships/tags" Target="../tags/tag447.xml"/><Relationship Id="rId13" Type="http://schemas.openxmlformats.org/officeDocument/2006/relationships/tags" Target="../tags/tag452.xml"/><Relationship Id="rId18" Type="http://schemas.openxmlformats.org/officeDocument/2006/relationships/tags" Target="../tags/tag457.xml"/><Relationship Id="rId3" Type="http://schemas.openxmlformats.org/officeDocument/2006/relationships/tags" Target="../tags/tag442.xml"/><Relationship Id="rId21" Type="http://schemas.openxmlformats.org/officeDocument/2006/relationships/image" Target="../media/image21.png"/><Relationship Id="rId7" Type="http://schemas.openxmlformats.org/officeDocument/2006/relationships/tags" Target="../tags/tag446.xml"/><Relationship Id="rId12" Type="http://schemas.openxmlformats.org/officeDocument/2006/relationships/tags" Target="../tags/tag451.xml"/><Relationship Id="rId17" Type="http://schemas.openxmlformats.org/officeDocument/2006/relationships/tags" Target="../tags/tag456.xml"/><Relationship Id="rId2" Type="http://schemas.openxmlformats.org/officeDocument/2006/relationships/tags" Target="../tags/tag441.xml"/><Relationship Id="rId16" Type="http://schemas.openxmlformats.org/officeDocument/2006/relationships/tags" Target="../tags/tag455.xml"/><Relationship Id="rId20" Type="http://schemas.openxmlformats.org/officeDocument/2006/relationships/notesSlide" Target="../notesSlides/notesSlide2.xml"/><Relationship Id="rId1" Type="http://schemas.openxmlformats.org/officeDocument/2006/relationships/tags" Target="../tags/tag440.xml"/><Relationship Id="rId6" Type="http://schemas.openxmlformats.org/officeDocument/2006/relationships/tags" Target="../tags/tag445.xml"/><Relationship Id="rId11" Type="http://schemas.openxmlformats.org/officeDocument/2006/relationships/tags" Target="../tags/tag450.xml"/><Relationship Id="rId5" Type="http://schemas.openxmlformats.org/officeDocument/2006/relationships/tags" Target="../tags/tag444.xml"/><Relationship Id="rId15" Type="http://schemas.openxmlformats.org/officeDocument/2006/relationships/tags" Target="../tags/tag454.xml"/><Relationship Id="rId23" Type="http://schemas.openxmlformats.org/officeDocument/2006/relationships/image" Target="../media/image23.png"/><Relationship Id="rId10" Type="http://schemas.openxmlformats.org/officeDocument/2006/relationships/tags" Target="../tags/tag449.xml"/><Relationship Id="rId19" Type="http://schemas.openxmlformats.org/officeDocument/2006/relationships/slideLayout" Target="../slideLayouts/slideLayout50.xml"/><Relationship Id="rId4" Type="http://schemas.openxmlformats.org/officeDocument/2006/relationships/tags" Target="../tags/tag443.xml"/><Relationship Id="rId9" Type="http://schemas.openxmlformats.org/officeDocument/2006/relationships/tags" Target="../tags/tag448.xml"/><Relationship Id="rId14" Type="http://schemas.openxmlformats.org/officeDocument/2006/relationships/tags" Target="../tags/tag453.xml"/><Relationship Id="rId22"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tags" Target="../tags/tag468.xml"/><Relationship Id="rId13" Type="http://schemas.openxmlformats.org/officeDocument/2006/relationships/tags" Target="../tags/tag473.xml"/><Relationship Id="rId18" Type="http://schemas.openxmlformats.org/officeDocument/2006/relationships/tags" Target="../tags/tag478.xml"/><Relationship Id="rId26" Type="http://schemas.openxmlformats.org/officeDocument/2006/relationships/image" Target="../media/image27.jpeg"/><Relationship Id="rId3" Type="http://schemas.openxmlformats.org/officeDocument/2006/relationships/tags" Target="../tags/tag463.xml"/><Relationship Id="rId21" Type="http://schemas.openxmlformats.org/officeDocument/2006/relationships/notesSlide" Target="../notesSlides/notesSlide3.xml"/><Relationship Id="rId7" Type="http://schemas.openxmlformats.org/officeDocument/2006/relationships/tags" Target="../tags/tag467.xml"/><Relationship Id="rId12" Type="http://schemas.openxmlformats.org/officeDocument/2006/relationships/tags" Target="../tags/tag472.xml"/><Relationship Id="rId17" Type="http://schemas.openxmlformats.org/officeDocument/2006/relationships/tags" Target="../tags/tag477.xml"/><Relationship Id="rId25" Type="http://schemas.openxmlformats.org/officeDocument/2006/relationships/image" Target="../media/image26.jpeg"/><Relationship Id="rId2" Type="http://schemas.openxmlformats.org/officeDocument/2006/relationships/tags" Target="../tags/tag462.xml"/><Relationship Id="rId16" Type="http://schemas.openxmlformats.org/officeDocument/2006/relationships/tags" Target="../tags/tag476.xml"/><Relationship Id="rId20" Type="http://schemas.openxmlformats.org/officeDocument/2006/relationships/slideLayout" Target="../slideLayouts/slideLayout1.xml"/><Relationship Id="rId1" Type="http://schemas.openxmlformats.org/officeDocument/2006/relationships/tags" Target="../tags/tag461.xml"/><Relationship Id="rId6" Type="http://schemas.openxmlformats.org/officeDocument/2006/relationships/tags" Target="../tags/tag466.xml"/><Relationship Id="rId11" Type="http://schemas.openxmlformats.org/officeDocument/2006/relationships/tags" Target="../tags/tag471.xml"/><Relationship Id="rId24" Type="http://schemas.openxmlformats.org/officeDocument/2006/relationships/image" Target="../media/image25.jpeg"/><Relationship Id="rId5" Type="http://schemas.openxmlformats.org/officeDocument/2006/relationships/tags" Target="../tags/tag465.xml"/><Relationship Id="rId15" Type="http://schemas.openxmlformats.org/officeDocument/2006/relationships/tags" Target="../tags/tag475.xml"/><Relationship Id="rId23" Type="http://schemas.openxmlformats.org/officeDocument/2006/relationships/image" Target="../media/image24.jpeg"/><Relationship Id="rId10" Type="http://schemas.openxmlformats.org/officeDocument/2006/relationships/tags" Target="../tags/tag470.xml"/><Relationship Id="rId19" Type="http://schemas.openxmlformats.org/officeDocument/2006/relationships/tags" Target="../tags/tag479.xml"/><Relationship Id="rId4" Type="http://schemas.openxmlformats.org/officeDocument/2006/relationships/tags" Target="../tags/tag464.xml"/><Relationship Id="rId9" Type="http://schemas.openxmlformats.org/officeDocument/2006/relationships/tags" Target="../tags/tag469.xml"/><Relationship Id="rId14" Type="http://schemas.openxmlformats.org/officeDocument/2006/relationships/tags" Target="../tags/tag474.xml"/><Relationship Id="rId22"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84.xml"/><Relationship Id="rId1" Type="http://schemas.openxmlformats.org/officeDocument/2006/relationships/tags" Target="../tags/tag48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86.xml"/><Relationship Id="rId1" Type="http://schemas.openxmlformats.org/officeDocument/2006/relationships/tags" Target="../tags/tag48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88.xml"/><Relationship Id="rId1" Type="http://schemas.openxmlformats.org/officeDocument/2006/relationships/tags" Target="../tags/tag487.xml"/></Relationships>
</file>

<file path=ppt/slides/_rels/slide2.xml.rels><?xml version="1.0" encoding="UTF-8" standalone="yes"?>
<Relationships xmlns="http://schemas.openxmlformats.org/package/2006/relationships"><Relationship Id="rId8" Type="http://schemas.openxmlformats.org/officeDocument/2006/relationships/tags" Target="../tags/tag368.xml"/><Relationship Id="rId3" Type="http://schemas.openxmlformats.org/officeDocument/2006/relationships/tags" Target="../tags/tag363.xml"/><Relationship Id="rId7" Type="http://schemas.openxmlformats.org/officeDocument/2006/relationships/tags" Target="../tags/tag367.xml"/><Relationship Id="rId12" Type="http://schemas.openxmlformats.org/officeDocument/2006/relationships/slideLayout" Target="../slideLayouts/slideLayout6.xml"/><Relationship Id="rId2" Type="http://schemas.openxmlformats.org/officeDocument/2006/relationships/tags" Target="../tags/tag362.xml"/><Relationship Id="rId1" Type="http://schemas.openxmlformats.org/officeDocument/2006/relationships/tags" Target="../tags/tag361.xml"/><Relationship Id="rId6" Type="http://schemas.openxmlformats.org/officeDocument/2006/relationships/tags" Target="../tags/tag366.xml"/><Relationship Id="rId11" Type="http://schemas.openxmlformats.org/officeDocument/2006/relationships/tags" Target="../tags/tag371.xml"/><Relationship Id="rId5" Type="http://schemas.openxmlformats.org/officeDocument/2006/relationships/tags" Target="../tags/tag365.xml"/><Relationship Id="rId10" Type="http://schemas.openxmlformats.org/officeDocument/2006/relationships/tags" Target="../tags/tag370.xml"/><Relationship Id="rId4" Type="http://schemas.openxmlformats.org/officeDocument/2006/relationships/tags" Target="../tags/tag364.xml"/><Relationship Id="rId9" Type="http://schemas.openxmlformats.org/officeDocument/2006/relationships/tags" Target="../tags/tag36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90.xml"/><Relationship Id="rId1" Type="http://schemas.openxmlformats.org/officeDocument/2006/relationships/tags" Target="../tags/tag48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92.xml"/><Relationship Id="rId1" Type="http://schemas.openxmlformats.org/officeDocument/2006/relationships/tags" Target="../tags/tag49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94.xml"/><Relationship Id="rId1" Type="http://schemas.openxmlformats.org/officeDocument/2006/relationships/tags" Target="../tags/tag493.xml"/></Relationships>
</file>

<file path=ppt/slides/_rels/slide23.xml.rels><?xml version="1.0" encoding="UTF-8" standalone="yes"?>
<Relationships xmlns="http://schemas.openxmlformats.org/package/2006/relationships"><Relationship Id="rId3" Type="http://schemas.openxmlformats.org/officeDocument/2006/relationships/tags" Target="../tags/tag497.xml"/><Relationship Id="rId7" Type="http://schemas.openxmlformats.org/officeDocument/2006/relationships/slideLayout" Target="../slideLayouts/slideLayout6.xml"/><Relationship Id="rId2" Type="http://schemas.openxmlformats.org/officeDocument/2006/relationships/tags" Target="../tags/tag496.xml"/><Relationship Id="rId1" Type="http://schemas.openxmlformats.org/officeDocument/2006/relationships/tags" Target="../tags/tag495.xml"/><Relationship Id="rId6" Type="http://schemas.openxmlformats.org/officeDocument/2006/relationships/tags" Target="../tags/tag500.xml"/><Relationship Id="rId5" Type="http://schemas.openxmlformats.org/officeDocument/2006/relationships/tags" Target="../tags/tag499.xml"/><Relationship Id="rId4" Type="http://schemas.openxmlformats.org/officeDocument/2006/relationships/tags" Target="../tags/tag498.xml"/></Relationships>
</file>

<file path=ppt/slides/_rels/slide24.xml.rels><?xml version="1.0" encoding="UTF-8" standalone="yes"?>
<Relationships xmlns="http://schemas.openxmlformats.org/package/2006/relationships"><Relationship Id="rId3" Type="http://schemas.openxmlformats.org/officeDocument/2006/relationships/tags" Target="../tags/tag503.xml"/><Relationship Id="rId2" Type="http://schemas.openxmlformats.org/officeDocument/2006/relationships/tags" Target="../tags/tag502.xml"/><Relationship Id="rId1" Type="http://schemas.openxmlformats.org/officeDocument/2006/relationships/tags" Target="../tags/tag501.xml"/><Relationship Id="rId6" Type="http://schemas.openxmlformats.org/officeDocument/2006/relationships/slideLayout" Target="../slideLayouts/slideLayout6.xml"/><Relationship Id="rId5" Type="http://schemas.openxmlformats.org/officeDocument/2006/relationships/tags" Target="../tags/tag505.xml"/><Relationship Id="rId4" Type="http://schemas.openxmlformats.org/officeDocument/2006/relationships/tags" Target="../tags/tag504.xml"/></Relationships>
</file>

<file path=ppt/slides/_rels/slide25.xml.rels><?xml version="1.0" encoding="UTF-8" standalone="yes"?>
<Relationships xmlns="http://schemas.openxmlformats.org/package/2006/relationships"><Relationship Id="rId3" Type="http://schemas.openxmlformats.org/officeDocument/2006/relationships/tags" Target="../tags/tag508.xml"/><Relationship Id="rId2" Type="http://schemas.openxmlformats.org/officeDocument/2006/relationships/tags" Target="../tags/tag507.xml"/><Relationship Id="rId1" Type="http://schemas.openxmlformats.org/officeDocument/2006/relationships/tags" Target="../tags/tag506.xml"/><Relationship Id="rId6" Type="http://schemas.openxmlformats.org/officeDocument/2006/relationships/image" Target="../media/image28.png"/><Relationship Id="rId5" Type="http://schemas.openxmlformats.org/officeDocument/2006/relationships/slideLayout" Target="../slideLayouts/slideLayout1.xml"/><Relationship Id="rId4" Type="http://schemas.openxmlformats.org/officeDocument/2006/relationships/tags" Target="../tags/tag509.xml"/></Relationships>
</file>

<file path=ppt/slides/_rels/slide3.xml.rels><?xml version="1.0" encoding="UTF-8" standalone="yes"?>
<Relationships xmlns="http://schemas.openxmlformats.org/package/2006/relationships"><Relationship Id="rId3" Type="http://schemas.openxmlformats.org/officeDocument/2006/relationships/tags" Target="../tags/tag374.xml"/><Relationship Id="rId2" Type="http://schemas.openxmlformats.org/officeDocument/2006/relationships/tags" Target="../tags/tag373.xml"/><Relationship Id="rId1" Type="http://schemas.openxmlformats.org/officeDocument/2006/relationships/tags" Target="../tags/tag372.xml"/><Relationship Id="rId5" Type="http://schemas.openxmlformats.org/officeDocument/2006/relationships/image" Target="../media/image6.png"/><Relationship Id="rId4"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6.xml"/><Relationship Id="rId1" Type="http://schemas.openxmlformats.org/officeDocument/2006/relationships/tags" Target="../tags/tag37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8.xml"/><Relationship Id="rId1" Type="http://schemas.openxmlformats.org/officeDocument/2006/relationships/tags" Target="../tags/tag377.xml"/></Relationships>
</file>

<file path=ppt/slides/_rels/slide6.xml.rels><?xml version="1.0" encoding="UTF-8" standalone="yes"?>
<Relationships xmlns="http://schemas.openxmlformats.org/package/2006/relationships"><Relationship Id="rId8" Type="http://schemas.openxmlformats.org/officeDocument/2006/relationships/tags" Target="../tags/tag386.xml"/><Relationship Id="rId13" Type="http://schemas.openxmlformats.org/officeDocument/2006/relationships/tags" Target="../tags/tag391.xml"/><Relationship Id="rId3" Type="http://schemas.openxmlformats.org/officeDocument/2006/relationships/tags" Target="../tags/tag381.xml"/><Relationship Id="rId7" Type="http://schemas.openxmlformats.org/officeDocument/2006/relationships/tags" Target="../tags/tag385.xml"/><Relationship Id="rId12" Type="http://schemas.openxmlformats.org/officeDocument/2006/relationships/tags" Target="../tags/tag390.xml"/><Relationship Id="rId2" Type="http://schemas.openxmlformats.org/officeDocument/2006/relationships/tags" Target="../tags/tag380.xml"/><Relationship Id="rId16" Type="http://schemas.openxmlformats.org/officeDocument/2006/relationships/image" Target="../media/image14.jpeg"/><Relationship Id="rId1" Type="http://schemas.openxmlformats.org/officeDocument/2006/relationships/tags" Target="../tags/tag379.xml"/><Relationship Id="rId6" Type="http://schemas.openxmlformats.org/officeDocument/2006/relationships/tags" Target="../tags/tag384.xml"/><Relationship Id="rId11" Type="http://schemas.openxmlformats.org/officeDocument/2006/relationships/tags" Target="../tags/tag389.xml"/><Relationship Id="rId5" Type="http://schemas.openxmlformats.org/officeDocument/2006/relationships/tags" Target="../tags/tag383.xml"/><Relationship Id="rId15" Type="http://schemas.openxmlformats.org/officeDocument/2006/relationships/slideLayout" Target="../slideLayouts/slideLayout7.xml"/><Relationship Id="rId10" Type="http://schemas.openxmlformats.org/officeDocument/2006/relationships/tags" Target="../tags/tag388.xml"/><Relationship Id="rId4" Type="http://schemas.openxmlformats.org/officeDocument/2006/relationships/tags" Target="../tags/tag382.xml"/><Relationship Id="rId9" Type="http://schemas.openxmlformats.org/officeDocument/2006/relationships/tags" Target="../tags/tag387.xml"/><Relationship Id="rId14" Type="http://schemas.openxmlformats.org/officeDocument/2006/relationships/tags" Target="../tags/tag39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95.xml"/><Relationship Id="rId7" Type="http://schemas.openxmlformats.org/officeDocument/2006/relationships/slideLayout" Target="../slideLayouts/slideLayout1.xml"/><Relationship Id="rId2" Type="http://schemas.openxmlformats.org/officeDocument/2006/relationships/tags" Target="../tags/tag394.xml"/><Relationship Id="rId1" Type="http://schemas.openxmlformats.org/officeDocument/2006/relationships/tags" Target="../tags/tag393.xml"/><Relationship Id="rId6" Type="http://schemas.openxmlformats.org/officeDocument/2006/relationships/tags" Target="../tags/tag398.xml"/><Relationship Id="rId5" Type="http://schemas.openxmlformats.org/officeDocument/2006/relationships/tags" Target="../tags/tag397.xml"/><Relationship Id="rId4" Type="http://schemas.openxmlformats.org/officeDocument/2006/relationships/tags" Target="../tags/tag396.xml"/></Relationships>
</file>

<file path=ppt/slides/_rels/slide8.xml.rels><?xml version="1.0" encoding="UTF-8" standalone="yes"?>
<Relationships xmlns="http://schemas.openxmlformats.org/package/2006/relationships"><Relationship Id="rId8" Type="http://schemas.openxmlformats.org/officeDocument/2006/relationships/tags" Target="../tags/tag409.xml"/><Relationship Id="rId13" Type="http://schemas.openxmlformats.org/officeDocument/2006/relationships/tags" Target="../tags/tag414.xml"/><Relationship Id="rId18" Type="http://schemas.openxmlformats.org/officeDocument/2006/relationships/image" Target="../media/image16.png"/><Relationship Id="rId3" Type="http://schemas.openxmlformats.org/officeDocument/2006/relationships/tags" Target="../tags/tag404.xml"/><Relationship Id="rId7" Type="http://schemas.openxmlformats.org/officeDocument/2006/relationships/tags" Target="../tags/tag408.xml"/><Relationship Id="rId12" Type="http://schemas.openxmlformats.org/officeDocument/2006/relationships/tags" Target="../tags/tag413.xml"/><Relationship Id="rId17" Type="http://schemas.openxmlformats.org/officeDocument/2006/relationships/image" Target="../media/image15.png"/><Relationship Id="rId2" Type="http://schemas.openxmlformats.org/officeDocument/2006/relationships/tags" Target="../tags/tag403.xml"/><Relationship Id="rId16" Type="http://schemas.openxmlformats.org/officeDocument/2006/relationships/slideLayout" Target="../slideLayouts/slideLayout32.xml"/><Relationship Id="rId1" Type="http://schemas.openxmlformats.org/officeDocument/2006/relationships/tags" Target="../tags/tag402.xml"/><Relationship Id="rId6" Type="http://schemas.openxmlformats.org/officeDocument/2006/relationships/tags" Target="../tags/tag407.xml"/><Relationship Id="rId11" Type="http://schemas.openxmlformats.org/officeDocument/2006/relationships/tags" Target="../tags/tag412.xml"/><Relationship Id="rId5" Type="http://schemas.openxmlformats.org/officeDocument/2006/relationships/tags" Target="../tags/tag406.xml"/><Relationship Id="rId15" Type="http://schemas.openxmlformats.org/officeDocument/2006/relationships/tags" Target="../tags/tag416.xml"/><Relationship Id="rId10" Type="http://schemas.openxmlformats.org/officeDocument/2006/relationships/tags" Target="../tags/tag411.xml"/><Relationship Id="rId4" Type="http://schemas.openxmlformats.org/officeDocument/2006/relationships/tags" Target="../tags/tag405.xml"/><Relationship Id="rId9" Type="http://schemas.openxmlformats.org/officeDocument/2006/relationships/tags" Target="../tags/tag410.xml"/><Relationship Id="rId14" Type="http://schemas.openxmlformats.org/officeDocument/2006/relationships/tags" Target="../tags/tag415.xml"/></Relationships>
</file>

<file path=ppt/slides/_rels/slide9.xml.rels><?xml version="1.0" encoding="UTF-8" standalone="yes"?>
<Relationships xmlns="http://schemas.openxmlformats.org/package/2006/relationships"><Relationship Id="rId8" Type="http://schemas.openxmlformats.org/officeDocument/2006/relationships/tags" Target="../tags/tag424.xml"/><Relationship Id="rId3" Type="http://schemas.openxmlformats.org/officeDocument/2006/relationships/tags" Target="../tags/tag419.xml"/><Relationship Id="rId7" Type="http://schemas.openxmlformats.org/officeDocument/2006/relationships/tags" Target="../tags/tag423.xml"/><Relationship Id="rId2" Type="http://schemas.openxmlformats.org/officeDocument/2006/relationships/tags" Target="../tags/tag418.xml"/><Relationship Id="rId1" Type="http://schemas.openxmlformats.org/officeDocument/2006/relationships/tags" Target="../tags/tag417.xml"/><Relationship Id="rId6" Type="http://schemas.openxmlformats.org/officeDocument/2006/relationships/tags" Target="../tags/tag422.xml"/><Relationship Id="rId11" Type="http://schemas.openxmlformats.org/officeDocument/2006/relationships/image" Target="../media/image18.jpeg"/><Relationship Id="rId5" Type="http://schemas.openxmlformats.org/officeDocument/2006/relationships/tags" Target="../tags/tag421.xml"/><Relationship Id="rId10" Type="http://schemas.openxmlformats.org/officeDocument/2006/relationships/image" Target="../media/image17.png"/><Relationship Id="rId4" Type="http://schemas.openxmlformats.org/officeDocument/2006/relationships/tags" Target="../tags/tag420.xml"/><Relationship Id="rId9"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p:nvPr>
            <p:custDataLst>
              <p:tags r:id="rId2"/>
            </p:custDataLst>
          </p:nvPr>
        </p:nvSpPr>
        <p:spPr>
          <a:xfrm>
            <a:off x="304696" y="1440594"/>
            <a:ext cx="11145520" cy="2923877"/>
          </a:xfrm>
          <a:prstGeom prst="rect">
            <a:avLst/>
          </a:prstGeom>
          <a:noFill/>
          <a:ln w="9525">
            <a:noFill/>
          </a:ln>
        </p:spPr>
        <p:txBody>
          <a:bodyPr wrap="square" anchor="t" anchorCtr="0">
            <a:spAutoFit/>
          </a:bodyPr>
          <a:lstStyle/>
          <a:p>
            <a:pPr algn="ctr" eaLnBrk="0" hangingPunct="0"/>
            <a:endParaRPr sz="5400" b="1" dirty="0">
              <a:solidFill>
                <a:srgbClr val="FF0000"/>
              </a:solidFill>
              <a:latin typeface="微软雅黑" panose="020B0503020204020204" charset="-122"/>
              <a:ea typeface="微软雅黑" panose="020B0503020204020204" charset="-122"/>
              <a:cs typeface="微软雅黑" panose="020B0503020204020204" charset="-122"/>
            </a:endParaRPr>
          </a:p>
          <a:p>
            <a:pPr algn="ctr" eaLnBrk="0" hangingPunct="0"/>
            <a:r>
              <a:rPr sz="3200" b="1" dirty="0" err="1">
                <a:solidFill>
                  <a:schemeClr val="accent1"/>
                </a:solidFill>
                <a:latin typeface="微软雅黑" panose="020B0503020204020204" charset="-122"/>
                <a:ea typeface="微软雅黑" panose="020B0503020204020204" charset="-122"/>
                <a:cs typeface="微软雅黑" panose="020B0503020204020204" charset="-122"/>
              </a:rPr>
              <a:t>第四课</a:t>
            </a:r>
            <a:r>
              <a:rPr sz="3200" b="1" dirty="0">
                <a:solidFill>
                  <a:schemeClr val="accent1"/>
                </a:solidFill>
                <a:latin typeface="微软雅黑" panose="020B0503020204020204" charset="-122"/>
                <a:ea typeface="微软雅黑" panose="020B0503020204020204" charset="-122"/>
                <a:cs typeface="微软雅黑" panose="020B0503020204020204" charset="-122"/>
              </a:rPr>
              <a:t>　</a:t>
            </a:r>
            <a:r>
              <a:rPr sz="3200" b="1" dirty="0" err="1">
                <a:solidFill>
                  <a:schemeClr val="accent1"/>
                </a:solidFill>
                <a:latin typeface="微软雅黑" panose="020B0503020204020204" charset="-122"/>
                <a:ea typeface="微软雅黑" panose="020B0503020204020204" charset="-122"/>
                <a:cs typeface="微软雅黑" panose="020B0503020204020204" charset="-122"/>
              </a:rPr>
              <a:t>人民民主专政的社会主义国家</a:t>
            </a:r>
            <a:endParaRPr sz="3200" b="1" dirty="0">
              <a:solidFill>
                <a:schemeClr val="accent1"/>
              </a:solidFill>
              <a:latin typeface="微软雅黑" panose="020B0503020204020204" charset="-122"/>
              <a:ea typeface="微软雅黑" panose="020B0503020204020204" charset="-122"/>
              <a:cs typeface="微软雅黑" panose="020B0503020204020204" charset="-122"/>
            </a:endParaRPr>
          </a:p>
          <a:p>
            <a:pPr algn="ctr" eaLnBrk="0" hangingPunct="0"/>
            <a:endParaRPr sz="5400" b="1" dirty="0">
              <a:solidFill>
                <a:srgbClr val="FF0000"/>
              </a:solidFill>
              <a:latin typeface="微软雅黑" panose="020B0503020204020204" charset="-122"/>
              <a:ea typeface="微软雅黑" panose="020B0503020204020204" charset="-122"/>
              <a:cs typeface="微软雅黑" panose="020B0503020204020204" charset="-122"/>
            </a:endParaRPr>
          </a:p>
          <a:p>
            <a:pPr algn="ctr" eaLnBrk="0" hangingPunct="0"/>
            <a:r>
              <a:rPr sz="3600" b="1" dirty="0" err="1">
                <a:solidFill>
                  <a:srgbClr val="FF0000"/>
                </a:solidFill>
                <a:latin typeface="微软雅黑" panose="020B0503020204020204" charset="-122"/>
                <a:ea typeface="微软雅黑" panose="020B0503020204020204" charset="-122"/>
                <a:cs typeface="微软雅黑" panose="020B0503020204020204" charset="-122"/>
                <a:sym typeface="+mn-ea"/>
              </a:rPr>
              <a:t>第一框</a:t>
            </a:r>
            <a:r>
              <a:rPr sz="36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sz="4400" b="1" dirty="0" err="1">
                <a:solidFill>
                  <a:srgbClr val="FF0000"/>
                </a:solidFill>
                <a:latin typeface="微软雅黑" panose="020B0503020204020204" charset="-122"/>
                <a:ea typeface="微软雅黑" panose="020B0503020204020204" charset="-122"/>
                <a:cs typeface="微软雅黑" panose="020B0503020204020204" charset="-122"/>
                <a:sym typeface="+mn-ea"/>
              </a:rPr>
              <a:t>人民民主专政的本质：人民当家作主</a:t>
            </a:r>
            <a:endParaRPr sz="4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134620" y="1477010"/>
            <a:ext cx="12057380" cy="1814830"/>
          </a:xfrm>
          <a:prstGeom prst="rect">
            <a:avLst/>
          </a:prstGeom>
        </p:spPr>
        <p:txBody>
          <a:bodyPr wrap="square">
            <a:spAutoFit/>
          </a:bodyPr>
          <a:lstStyle/>
          <a:p>
            <a:pPr indent="713105">
              <a:lnSpc>
                <a:spcPct val="100000"/>
              </a:lnSpc>
            </a:pPr>
            <a:r>
              <a:rPr lang="zh-CN" altLang="en-US" sz="2800" b="1">
                <a:latin typeface="黑体" panose="02010609060101010101" charset="-122"/>
                <a:ea typeface="黑体" panose="02010609060101010101" charset="-122"/>
              </a:rPr>
              <a:t>在长期的革命、建设、改革过程中，已经结成由中国共产党领导的，有各民主党派和各人民团体参加的，包括全体社会主义劳动者、社会主义事业的建设者、拥护社会主义的爱国者、拥护祖国统一和致力于中华民族伟大复兴的爱国者的广泛的</a:t>
            </a:r>
            <a:r>
              <a:rPr lang="zh-CN" altLang="en-US" sz="2800" b="1">
                <a:solidFill>
                  <a:srgbClr val="C00000"/>
                </a:solidFill>
                <a:latin typeface="黑体" panose="02010609060101010101" charset="-122"/>
                <a:ea typeface="黑体" panose="02010609060101010101" charset="-122"/>
              </a:rPr>
              <a:t>爱国统一战线</a:t>
            </a:r>
            <a:r>
              <a:rPr lang="zh-CN" altLang="en-US" sz="2800" b="1">
                <a:latin typeface="黑体" panose="02010609060101010101" charset="-122"/>
                <a:ea typeface="黑体" panose="02010609060101010101" charset="-122"/>
              </a:rPr>
              <a:t>。</a:t>
            </a:r>
          </a:p>
        </p:txBody>
      </p:sp>
      <p:sp>
        <p:nvSpPr>
          <p:cNvPr id="3" name="文本框 2"/>
          <p:cNvSpPr txBox="1"/>
          <p:nvPr>
            <p:custDataLst>
              <p:tags r:id="rId3"/>
            </p:custDataLst>
          </p:nvPr>
        </p:nvSpPr>
        <p:spPr>
          <a:xfrm>
            <a:off x="-73025" y="801370"/>
            <a:ext cx="12317730" cy="583565"/>
          </a:xfrm>
          <a:prstGeom prst="rect">
            <a:avLst/>
          </a:prstGeom>
          <a:noFill/>
        </p:spPr>
        <p:txBody>
          <a:bodyPr wrap="square" rtlCol="0" anchor="t">
            <a:spAutoFit/>
          </a:bodyPr>
          <a:lstStyle/>
          <a:p>
            <a:r>
              <a:rPr lang="zh-CN" altLang="en-US" sz="3200" b="1">
                <a:solidFill>
                  <a:schemeClr val="tx1"/>
                </a:solidFill>
                <a:effectLst>
                  <a:outerShdw blurRad="38100" dist="19050" dir="2700000" algn="tl" rotWithShape="0">
                    <a:schemeClr val="dk1">
                      <a:alpha val="40000"/>
                    </a:schemeClr>
                  </a:outerShdw>
                </a:effectLst>
                <a:highlight>
                  <a:srgbClr val="FFFF00"/>
                </a:highlight>
                <a:latin typeface="黑体" panose="02010609060101010101" charset="-122"/>
                <a:ea typeface="黑体" panose="02010609060101010101" charset="-122"/>
                <a:cs typeface="黑体" panose="02010609060101010101" charset="-122"/>
                <a:sym typeface="+mn-ea"/>
              </a:rPr>
              <a:t>（</a:t>
            </a:r>
            <a:r>
              <a:rPr lang="en-US" altLang="zh-CN" sz="3200" b="1">
                <a:solidFill>
                  <a:schemeClr val="tx1"/>
                </a:solidFill>
                <a:effectLst>
                  <a:outerShdw blurRad="38100" dist="19050" dir="2700000" algn="tl" rotWithShape="0">
                    <a:schemeClr val="dk1">
                      <a:alpha val="40000"/>
                    </a:schemeClr>
                  </a:outerShdw>
                </a:effectLst>
                <a:highlight>
                  <a:srgbClr val="FFFF00"/>
                </a:highlight>
                <a:latin typeface="黑体" panose="02010609060101010101" charset="-122"/>
                <a:ea typeface="黑体" panose="02010609060101010101" charset="-122"/>
                <a:cs typeface="黑体" panose="02010609060101010101" charset="-122"/>
                <a:sym typeface="+mn-ea"/>
              </a:rPr>
              <a:t>2</a:t>
            </a:r>
            <a:r>
              <a:rPr lang="zh-CN" altLang="en-US" sz="3200" b="1">
                <a:solidFill>
                  <a:schemeClr val="tx1"/>
                </a:solidFill>
                <a:effectLst>
                  <a:outerShdw blurRad="38100" dist="19050" dir="2700000" algn="tl" rotWithShape="0">
                    <a:schemeClr val="dk1">
                      <a:alpha val="40000"/>
                    </a:schemeClr>
                  </a:outerShdw>
                </a:effectLst>
                <a:highlight>
                  <a:srgbClr val="FFFF00"/>
                </a:highlight>
                <a:latin typeface="黑体" panose="02010609060101010101" charset="-122"/>
                <a:ea typeface="黑体" panose="02010609060101010101" charset="-122"/>
                <a:cs typeface="黑体" panose="02010609060101010101" charset="-122"/>
                <a:sym typeface="+mn-ea"/>
              </a:rPr>
              <a:t>）坚持</a:t>
            </a:r>
            <a:r>
              <a:rPr lang="zh-CN" altLang="en-US" sz="3200" b="1">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团结一切可以团结的力量</a:t>
            </a:r>
            <a:r>
              <a:rPr lang="zh-CN" altLang="en-US" sz="3200" b="1">
                <a:solidFill>
                  <a:schemeClr val="tx1">
                    <a:lumMod val="65000"/>
                    <a:lumOff val="35000"/>
                  </a:schemeClr>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3200" b="1">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最大限度</a:t>
            </a:r>
            <a:r>
              <a:rPr lang="zh-CN" altLang="en-US" sz="3200" b="1">
                <a:solidFill>
                  <a:schemeClr val="tx1">
                    <a:lumMod val="65000"/>
                    <a:lumOff val="35000"/>
                  </a:schemeClr>
                </a:solidFill>
                <a:highlight>
                  <a:srgbClr val="FFFF00"/>
                </a:highlight>
                <a:latin typeface="黑体" panose="02010609060101010101" charset="-122"/>
                <a:ea typeface="黑体" panose="02010609060101010101" charset="-122"/>
                <a:cs typeface="黑体" panose="02010609060101010101" charset="-122"/>
                <a:sym typeface="+mn-ea"/>
              </a:rPr>
              <a:t>地</a:t>
            </a:r>
            <a:r>
              <a:rPr lang="zh-CN" altLang="en-US" sz="3200" b="1">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调动一切积极因素</a:t>
            </a:r>
            <a:endParaRPr lang="zh-CN" altLang="en-US" sz="3200"/>
          </a:p>
        </p:txBody>
      </p:sp>
      <p:sp>
        <p:nvSpPr>
          <p:cNvPr id="9" name="矩形 8"/>
          <p:cNvSpPr/>
          <p:nvPr>
            <p:custDataLst>
              <p:tags r:id="rId4"/>
            </p:custDataLst>
          </p:nvPr>
        </p:nvSpPr>
        <p:spPr>
          <a:xfrm>
            <a:off x="134538" y="84270"/>
            <a:ext cx="9948274" cy="645160"/>
          </a:xfrm>
          <a:prstGeom prst="rect">
            <a:avLst/>
          </a:prstGeom>
        </p:spPr>
        <p:txBody>
          <a:bodyPr wrap="square">
            <a:spAutoFit/>
          </a:bodyPr>
          <a:lstStyle/>
          <a:p>
            <a:pPr>
              <a:spcAft>
                <a:spcPct val="0"/>
              </a:spcAft>
            </a:pPr>
            <a:r>
              <a:rPr lang="en-US" altLang="zh-CN" sz="3600" b="1" kern="0" spc="120">
                <a:solidFill>
                  <a:schemeClr val="tx1">
                    <a:lumMod val="85000"/>
                    <a:lumOff val="15000"/>
                  </a:schemeClr>
                </a:solidFill>
                <a:latin typeface="黑体" panose="02010609060101010101" charset="-122"/>
                <a:ea typeface="黑体" panose="02010609060101010101" charset="-122"/>
                <a:cs typeface="黑体" panose="02010609060101010101" charset="-122"/>
              </a:rPr>
              <a:t>4</a:t>
            </a:r>
            <a:r>
              <a:rPr lang="zh-CN" altLang="en-US" sz="3600" b="1" kern="0" spc="120">
                <a:solidFill>
                  <a:schemeClr val="tx1">
                    <a:lumMod val="85000"/>
                    <a:lumOff val="15000"/>
                  </a:schemeClr>
                </a:solidFill>
                <a:latin typeface="黑体" panose="02010609060101010101" charset="-122"/>
                <a:ea typeface="黑体" panose="02010609060101010101" charset="-122"/>
                <a:cs typeface="黑体" panose="02010609060101010101" charset="-122"/>
              </a:rPr>
              <a:t>．我国国体</a:t>
            </a:r>
            <a:r>
              <a:rPr lang="en-US" altLang="zh-CN" sz="3600" b="1" kern="0" spc="12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zh-CN" altLang="en-US" sz="3600" b="1" kern="0" spc="120">
                <a:solidFill>
                  <a:schemeClr val="tx1">
                    <a:lumMod val="85000"/>
                    <a:lumOff val="15000"/>
                  </a:schemeClr>
                </a:solidFill>
                <a:latin typeface="黑体" panose="02010609060101010101" charset="-122"/>
                <a:ea typeface="黑体" panose="02010609060101010101" charset="-122"/>
                <a:cs typeface="黑体" panose="02010609060101010101" charset="-122"/>
              </a:rPr>
              <a:t>国家性质）的特点</a:t>
            </a:r>
            <a:r>
              <a:rPr lang="zh-CN" altLang="en-US" sz="2800" b="1" kern="0" spc="120">
                <a:solidFill>
                  <a:schemeClr val="tx1">
                    <a:lumMod val="85000"/>
                    <a:lumOff val="15000"/>
                  </a:schemeClr>
                </a:solidFill>
                <a:latin typeface="黑体" panose="02010609060101010101" charset="-122"/>
                <a:ea typeface="黑体" panose="02010609060101010101" charset="-122"/>
                <a:cs typeface="黑体" panose="02010609060101010101" charset="-122"/>
              </a:rPr>
              <a:t>：</a:t>
            </a:r>
          </a:p>
        </p:txBody>
      </p:sp>
      <p:pic>
        <p:nvPicPr>
          <p:cNvPr id="100" name="图片 99"/>
          <p:cNvPicPr/>
          <p:nvPr>
            <p:custDataLst>
              <p:tags r:id="rId5"/>
            </p:custDataLst>
          </p:nvPr>
        </p:nvPicPr>
        <p:blipFill>
          <a:blip r:embed="rId8"/>
          <a:stretch>
            <a:fillRect/>
          </a:stretch>
        </p:blipFill>
        <p:spPr>
          <a:xfrm>
            <a:off x="134620" y="3543300"/>
            <a:ext cx="5674360" cy="3127375"/>
          </a:xfrm>
          <a:prstGeom prst="rect">
            <a:avLst/>
          </a:prstGeom>
          <a:noFill/>
          <a:ln w="9525">
            <a:noFill/>
          </a:ln>
        </p:spPr>
      </p:pic>
      <p:pic>
        <p:nvPicPr>
          <p:cNvPr id="10" name="图片 9"/>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6533515" y="2835910"/>
            <a:ext cx="5112385" cy="390906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5"/>
          <a:stretch>
            <a:fillRect/>
          </a:stretch>
        </p:blipFill>
        <p:spPr>
          <a:xfrm>
            <a:off x="10367645" y="5203190"/>
            <a:ext cx="1972945" cy="2019935"/>
          </a:xfrm>
          <a:prstGeom prst="rect">
            <a:avLst/>
          </a:prstGeom>
        </p:spPr>
      </p:pic>
      <p:sp>
        <p:nvSpPr>
          <p:cNvPr id="4" name="文本框 3"/>
          <p:cNvSpPr txBox="1"/>
          <p:nvPr>
            <p:custDataLst>
              <p:tags r:id="rId3"/>
            </p:custDataLst>
          </p:nvPr>
        </p:nvSpPr>
        <p:spPr>
          <a:xfrm>
            <a:off x="1451610" y="2560320"/>
            <a:ext cx="8916035" cy="830997"/>
          </a:xfrm>
          <a:prstGeom prst="rect">
            <a:avLst/>
          </a:prstGeom>
          <a:noFill/>
        </p:spPr>
        <p:txBody>
          <a:bodyPr wrap="square" rtlCol="0">
            <a:spAutoFit/>
          </a:bodyPr>
          <a:lstStyle/>
          <a:p>
            <a:pPr algn="ctr"/>
            <a:r>
              <a:rPr lang="zh-CN" altLang="en-US" sz="4800" b="1" dirty="0">
                <a:solidFill>
                  <a:srgbClr val="FF0000"/>
                </a:solidFill>
                <a:latin typeface="微软雅黑" panose="020B0503020204020204" charset="-122"/>
                <a:ea typeface="微软雅黑" panose="020B0503020204020204" charset="-122"/>
              </a:rPr>
              <a:t>二、全过程人民民主</a:t>
            </a: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288925" y="186055"/>
            <a:ext cx="11614785" cy="6369050"/>
          </a:xfrm>
          <a:prstGeom prst="rect">
            <a:avLst/>
          </a:prstGeom>
          <a:noFill/>
        </p:spPr>
        <p:txBody>
          <a:bodyPr wrap="square" rtlCol="0">
            <a:spAutoFit/>
          </a:bodyPr>
          <a:lstStyle/>
          <a:p>
            <a:pPr algn="ctr" fontAlgn="auto">
              <a:lnSpc>
                <a:spcPct val="126000"/>
              </a:lnSpc>
              <a:spcBef>
                <a:spcPct val="0"/>
              </a:spcBef>
              <a:spcAft>
                <a:spcPct val="0"/>
              </a:spcAft>
            </a:pPr>
            <a:r>
              <a:rPr lang="zh-CN" altLang="en-US" sz="3600" b="1">
                <a:solidFill>
                  <a:srgbClr val="7030A0"/>
                </a:solidFill>
                <a:effectLst/>
                <a:latin typeface="微软雅黑" panose="020B0503020204020204" charset="-122"/>
                <a:ea typeface="微软雅黑" panose="020B0503020204020204" charset="-122"/>
                <a:sym typeface="+mn-ea"/>
              </a:rPr>
              <a:t>民主的含义</a:t>
            </a:r>
          </a:p>
          <a:p>
            <a:pPr fontAlgn="auto">
              <a:lnSpc>
                <a:spcPct val="126000"/>
              </a:lnSpc>
              <a:spcBef>
                <a:spcPct val="0"/>
              </a:spcBef>
              <a:spcAft>
                <a:spcPct val="0"/>
              </a:spcAft>
            </a:pPr>
            <a:r>
              <a:rPr sz="3200" b="1">
                <a:latin typeface="微软雅黑" panose="020B0503020204020204" charset="-122"/>
                <a:ea typeface="微软雅黑" panose="020B0503020204020204" charset="-122"/>
                <a:cs typeface="微软雅黑" panose="020B0503020204020204" charset="-122"/>
              </a:rPr>
              <a:t>       民主作为国家制度，是指在统治阶级范围内，按平等的原则和少数服从多数的原则来共同管理国家事务。</a:t>
            </a:r>
          </a:p>
          <a:p>
            <a:pPr fontAlgn="auto">
              <a:lnSpc>
                <a:spcPct val="126000"/>
              </a:lnSpc>
              <a:spcBef>
                <a:spcPct val="0"/>
              </a:spcBef>
              <a:spcAft>
                <a:spcPct val="0"/>
              </a:spcAft>
            </a:pPr>
            <a:r>
              <a:rPr sz="3200" b="1">
                <a:latin typeface="微软雅黑" panose="020B0503020204020204" charset="-122"/>
                <a:ea typeface="微软雅黑" panose="020B0503020204020204" charset="-122"/>
                <a:cs typeface="微软雅黑" panose="020B0503020204020204" charset="-122"/>
              </a:rPr>
              <a:t>       </a:t>
            </a:r>
            <a:r>
              <a:rPr sz="3200" b="1">
                <a:solidFill>
                  <a:srgbClr val="FF0000"/>
                </a:solidFill>
                <a:latin typeface="微软雅黑" panose="020B0503020204020204" charset="-122"/>
                <a:ea typeface="微软雅黑" panose="020B0503020204020204" charset="-122"/>
                <a:cs typeface="微软雅黑" panose="020B0503020204020204" charset="-122"/>
              </a:rPr>
              <a:t>注意：</a:t>
            </a:r>
            <a:endParaRPr lang="zh-CN" sz="3200" b="1">
              <a:latin typeface="微软雅黑" panose="020B0503020204020204" charset="-122"/>
              <a:ea typeface="微软雅黑" panose="020B0503020204020204" charset="-122"/>
              <a:cs typeface="微软雅黑" panose="020B0503020204020204" charset="-122"/>
            </a:endParaRPr>
          </a:p>
          <a:p>
            <a:pPr fontAlgn="auto">
              <a:lnSpc>
                <a:spcPct val="126000"/>
              </a:lnSpc>
              <a:spcBef>
                <a:spcPct val="0"/>
              </a:spcBef>
              <a:spcAft>
                <a:spcPct val="0"/>
              </a:spcAft>
            </a:pPr>
            <a:r>
              <a:rPr lang="zh-CN" sz="3200" b="1">
                <a:latin typeface="微软雅黑" panose="020B0503020204020204" charset="-122"/>
                <a:ea typeface="微软雅黑" panose="020B0503020204020204" charset="-122"/>
                <a:cs typeface="微软雅黑" panose="020B0503020204020204" charset="-122"/>
              </a:rPr>
              <a:t>       ①民主具有鲜明的阶级性。只存在于统治阶级中，对被统治阶级而言是没有民主的。不存在全民的、超阶级的民主。</a:t>
            </a:r>
          </a:p>
          <a:p>
            <a:pPr fontAlgn="auto">
              <a:lnSpc>
                <a:spcPct val="126000"/>
              </a:lnSpc>
              <a:spcBef>
                <a:spcPct val="0"/>
              </a:spcBef>
              <a:spcAft>
                <a:spcPct val="0"/>
              </a:spcAft>
            </a:pPr>
            <a:r>
              <a:rPr lang="zh-CN" sz="3200" b="1">
                <a:latin typeface="微软雅黑" panose="020B0503020204020204" charset="-122"/>
                <a:ea typeface="微软雅黑" panose="020B0503020204020204" charset="-122"/>
                <a:cs typeface="微软雅黑" panose="020B0503020204020204" charset="-122"/>
              </a:rPr>
              <a:t>       ②专政是指统治阶级对被统治阶级依靠暴力实行的统治。任何国家都有专政的职能。</a:t>
            </a:r>
          </a:p>
          <a:p>
            <a:pPr fontAlgn="auto">
              <a:lnSpc>
                <a:spcPct val="126000"/>
              </a:lnSpc>
              <a:spcBef>
                <a:spcPct val="0"/>
              </a:spcBef>
              <a:spcAft>
                <a:spcPct val="0"/>
              </a:spcAft>
            </a:pPr>
            <a:r>
              <a:rPr lang="zh-CN" sz="3200" b="1">
                <a:latin typeface="微软雅黑" panose="020B0503020204020204" charset="-122"/>
                <a:ea typeface="微软雅黑" panose="020B0503020204020204" charset="-122"/>
                <a:cs typeface="微软雅黑" panose="020B0503020204020204" charset="-122"/>
              </a:rPr>
              <a:t>       ③并不是每个国家都是民主与专政的统一。民主制国家是民主与专政的统一。专政≠专制（独断、专横、独裁）</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288925" y="186055"/>
            <a:ext cx="11614785" cy="5959475"/>
          </a:xfrm>
          <a:prstGeom prst="rect">
            <a:avLst/>
          </a:prstGeom>
          <a:noFill/>
        </p:spPr>
        <p:txBody>
          <a:bodyPr wrap="square" rtlCol="0">
            <a:spAutoFit/>
          </a:bodyPr>
          <a:lstStyle/>
          <a:p>
            <a:pPr algn="ctr" fontAlgn="auto">
              <a:lnSpc>
                <a:spcPct val="126000"/>
              </a:lnSpc>
              <a:spcBef>
                <a:spcPct val="0"/>
              </a:spcBef>
              <a:spcAft>
                <a:spcPct val="0"/>
              </a:spcAft>
            </a:pPr>
            <a:r>
              <a:rPr lang="zh-CN" altLang="en-US" sz="3600" b="1">
                <a:solidFill>
                  <a:srgbClr val="7030A0"/>
                </a:solidFill>
                <a:effectLst/>
                <a:latin typeface="微软雅黑" panose="020B0503020204020204" charset="-122"/>
                <a:ea typeface="微软雅黑" panose="020B0503020204020204" charset="-122"/>
                <a:sym typeface="+mn-ea"/>
              </a:rPr>
              <a:t>民主·专制·专政</a:t>
            </a:r>
          </a:p>
          <a:p>
            <a:pPr fontAlgn="auto">
              <a:lnSpc>
                <a:spcPct val="150000"/>
              </a:lnSpc>
              <a:spcBef>
                <a:spcPct val="0"/>
              </a:spcBef>
              <a:spcAft>
                <a:spcPct val="0"/>
              </a:spcAft>
            </a:pPr>
            <a:r>
              <a:rPr sz="3200" b="1">
                <a:latin typeface="微软雅黑" panose="020B0503020204020204" charset="-122"/>
                <a:ea typeface="微软雅黑" panose="020B0503020204020204" charset="-122"/>
                <a:cs typeface="微软雅黑" panose="020B0503020204020204" charset="-122"/>
              </a:rPr>
              <a:t>       </a:t>
            </a:r>
            <a:r>
              <a:rPr sz="3200" b="1">
                <a:solidFill>
                  <a:srgbClr val="FF0000"/>
                </a:solidFill>
                <a:latin typeface="微软雅黑" panose="020B0503020204020204" charset="-122"/>
                <a:ea typeface="微软雅黑" panose="020B0503020204020204" charset="-122"/>
                <a:cs typeface="微软雅黑" panose="020B0503020204020204" charset="-122"/>
              </a:rPr>
              <a:t>民主：</a:t>
            </a:r>
            <a:r>
              <a:rPr sz="3200" b="1">
                <a:latin typeface="微软雅黑" panose="020B0503020204020204" charset="-122"/>
                <a:ea typeface="微软雅黑" panose="020B0503020204020204" charset="-122"/>
                <a:cs typeface="微软雅黑" panose="020B0503020204020204" charset="-122"/>
              </a:rPr>
              <a:t>作为国家制度，是指在统治阶级范围内，按平等的原则和少数服从多数的原则来共同管理国家事务。民主总是属于统治阶级的，具有鲜明的阶级性</a:t>
            </a:r>
            <a:r>
              <a:rPr lang="zh-CN" sz="3200" b="1">
                <a:latin typeface="微软雅黑" panose="020B0503020204020204" charset="-122"/>
                <a:ea typeface="微软雅黑" panose="020B0503020204020204" charset="-122"/>
                <a:cs typeface="微软雅黑" panose="020B0503020204020204" charset="-122"/>
              </a:rPr>
              <a:t>。</a:t>
            </a:r>
          </a:p>
          <a:p>
            <a:pPr fontAlgn="auto">
              <a:lnSpc>
                <a:spcPct val="150000"/>
              </a:lnSpc>
              <a:spcBef>
                <a:spcPct val="0"/>
              </a:spcBef>
              <a:spcAft>
                <a:spcPct val="0"/>
              </a:spcAft>
            </a:pPr>
            <a:r>
              <a:rPr lang="zh-CN" sz="3200" b="1">
                <a:latin typeface="微软雅黑" panose="020B0503020204020204" charset="-122"/>
                <a:ea typeface="微软雅黑" panose="020B0503020204020204" charset="-122"/>
                <a:cs typeface="微软雅黑" panose="020B0503020204020204" charset="-122"/>
              </a:rPr>
              <a:t>       </a:t>
            </a:r>
            <a:r>
              <a:rPr lang="zh-CN" sz="3200" b="1">
                <a:solidFill>
                  <a:srgbClr val="FF0000"/>
                </a:solidFill>
                <a:latin typeface="微软雅黑" panose="020B0503020204020204" charset="-122"/>
                <a:ea typeface="微软雅黑" panose="020B0503020204020204" charset="-122"/>
                <a:cs typeface="微软雅黑" panose="020B0503020204020204" charset="-122"/>
              </a:rPr>
              <a:t>专制：</a:t>
            </a:r>
            <a:r>
              <a:rPr lang="zh-CN" sz="3200" b="1">
                <a:latin typeface="微软雅黑" panose="020B0503020204020204" charset="-122"/>
                <a:ea typeface="微软雅黑" panose="020B0503020204020204" charset="-122"/>
                <a:cs typeface="微软雅黑" panose="020B0503020204020204" charset="-122"/>
              </a:rPr>
              <a:t>是国家制度，是指独断、专横、独裁。最高统治者独自掌握国家权力，实行专断统治，统治阶级内部地位不平等。</a:t>
            </a:r>
          </a:p>
          <a:p>
            <a:pPr fontAlgn="auto">
              <a:lnSpc>
                <a:spcPct val="150000"/>
              </a:lnSpc>
              <a:spcBef>
                <a:spcPct val="0"/>
              </a:spcBef>
              <a:spcAft>
                <a:spcPct val="0"/>
              </a:spcAft>
            </a:pPr>
            <a:r>
              <a:rPr lang="zh-CN" sz="3200" b="1">
                <a:latin typeface="微软雅黑" panose="020B0503020204020204" charset="-122"/>
                <a:ea typeface="微软雅黑" panose="020B0503020204020204" charset="-122"/>
                <a:cs typeface="微软雅黑" panose="020B0503020204020204" charset="-122"/>
              </a:rPr>
              <a:t>       </a:t>
            </a:r>
            <a:r>
              <a:rPr lang="zh-CN" sz="3200" b="1">
                <a:solidFill>
                  <a:srgbClr val="FF0000"/>
                </a:solidFill>
                <a:latin typeface="微软雅黑" panose="020B0503020204020204" charset="-122"/>
                <a:ea typeface="微软雅黑" panose="020B0503020204020204" charset="-122"/>
                <a:cs typeface="微软雅黑" panose="020B0503020204020204" charset="-122"/>
              </a:rPr>
              <a:t>专政：</a:t>
            </a:r>
            <a:r>
              <a:rPr lang="zh-CN" sz="3200" b="1">
                <a:latin typeface="微软雅黑" panose="020B0503020204020204" charset="-122"/>
                <a:ea typeface="微软雅黑" panose="020B0503020204020204" charset="-122"/>
                <a:cs typeface="微软雅黑" panose="020B0503020204020204" charset="-122"/>
              </a:rPr>
              <a:t>依靠暴力进行统治，任何国家都有专政的职能，是统治阶级对被统治阶级进行专政。</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288925" y="186055"/>
            <a:ext cx="11614785" cy="5259773"/>
          </a:xfrm>
          <a:prstGeom prst="rect">
            <a:avLst/>
          </a:prstGeom>
          <a:noFill/>
        </p:spPr>
        <p:txBody>
          <a:bodyPr wrap="square" rtlCol="0">
            <a:spAutoFit/>
          </a:bodyPr>
          <a:lstStyle/>
          <a:p>
            <a:pPr algn="ctr" fontAlgn="auto">
              <a:lnSpc>
                <a:spcPct val="116000"/>
              </a:lnSpc>
              <a:spcBef>
                <a:spcPct val="0"/>
              </a:spcBef>
              <a:spcAft>
                <a:spcPct val="0"/>
              </a:spcAft>
            </a:pPr>
            <a:r>
              <a:rPr lang="zh-CN" altLang="en-US" sz="3600" b="1" dirty="0">
                <a:solidFill>
                  <a:srgbClr val="7030A0"/>
                </a:solidFill>
                <a:effectLst/>
                <a:latin typeface="微软雅黑" panose="020B0503020204020204" charset="-122"/>
                <a:ea typeface="微软雅黑" panose="020B0503020204020204" charset="-122"/>
                <a:sym typeface="+mn-ea"/>
              </a:rPr>
              <a:t>全过程人民民主是最广泛的民主</a:t>
            </a:r>
          </a:p>
          <a:p>
            <a:pPr fontAlgn="auto">
              <a:lnSpc>
                <a:spcPct val="116000"/>
              </a:lnSpc>
              <a:spcBef>
                <a:spcPct val="0"/>
              </a:spcBef>
              <a:spcAft>
                <a:spcPct val="0"/>
              </a:spcAft>
            </a:pPr>
            <a:r>
              <a:rPr sz="3200" b="1" dirty="0">
                <a:latin typeface="微软雅黑" panose="020B0503020204020204" charset="-122"/>
                <a:ea typeface="微软雅黑" panose="020B0503020204020204" charset="-122"/>
                <a:cs typeface="微软雅黑" panose="020B0503020204020204" charset="-122"/>
              </a:rPr>
              <a:t>       </a:t>
            </a:r>
            <a:r>
              <a:rPr sz="3200" b="1" dirty="0" err="1">
                <a:solidFill>
                  <a:srgbClr val="FF0000"/>
                </a:solidFill>
                <a:latin typeface="微软雅黑" panose="020B0503020204020204" charset="-122"/>
                <a:ea typeface="微软雅黑" panose="020B0503020204020204" charset="-122"/>
                <a:cs typeface="微软雅黑" panose="020B0503020204020204" charset="-122"/>
              </a:rPr>
              <a:t>表现：</a:t>
            </a:r>
            <a:r>
              <a:rPr sz="3200" b="1" dirty="0" err="1">
                <a:latin typeface="微软雅黑" panose="020B0503020204020204" charset="-122"/>
                <a:ea typeface="微软雅黑" panose="020B0503020204020204" charset="-122"/>
                <a:cs typeface="微软雅黑" panose="020B0503020204020204" charset="-122"/>
              </a:rPr>
              <a:t>全过程人民民主是全链条、全方位、全覆盖的民主</a:t>
            </a:r>
            <a:r>
              <a:rPr sz="3200" b="1" dirty="0">
                <a:latin typeface="微软雅黑" panose="020B0503020204020204" charset="-122"/>
                <a:ea typeface="微软雅黑" panose="020B0503020204020204" charset="-122"/>
                <a:cs typeface="微软雅黑" panose="020B0503020204020204" charset="-122"/>
              </a:rPr>
              <a:t>。</a:t>
            </a:r>
          </a:p>
          <a:p>
            <a:pPr fontAlgn="auto">
              <a:lnSpc>
                <a:spcPct val="116000"/>
              </a:lnSpc>
              <a:spcBef>
                <a:spcPct val="0"/>
              </a:spcBef>
              <a:spcAft>
                <a:spcPct val="0"/>
              </a:spcAft>
            </a:pPr>
            <a:r>
              <a:rPr sz="3200" b="1" dirty="0">
                <a:latin typeface="微软雅黑" panose="020B0503020204020204" charset="-122"/>
                <a:ea typeface="微软雅黑" panose="020B0503020204020204" charset="-122"/>
                <a:cs typeface="微软雅黑" panose="020B0503020204020204" charset="-122"/>
              </a:rPr>
              <a:t>       </a:t>
            </a:r>
            <a:endParaRPr lang="zh-CN" sz="3200" b="1" dirty="0">
              <a:latin typeface="微软雅黑" panose="020B0503020204020204" charset="-122"/>
              <a:ea typeface="微软雅黑" panose="020B0503020204020204" charset="-122"/>
              <a:cs typeface="微软雅黑" panose="020B0503020204020204" charset="-122"/>
            </a:endParaRPr>
          </a:p>
          <a:p>
            <a:pPr fontAlgn="auto">
              <a:lnSpc>
                <a:spcPct val="116000"/>
              </a:lnSpc>
              <a:spcBef>
                <a:spcPct val="0"/>
              </a:spcBef>
              <a:spcAft>
                <a:spcPct val="0"/>
              </a:spcAft>
            </a:pPr>
            <a:r>
              <a:rPr lang="zh-CN" sz="3200" b="1" dirty="0">
                <a:latin typeface="微软雅黑" panose="020B0503020204020204" charset="-122"/>
                <a:ea typeface="微软雅黑" panose="020B0503020204020204" charset="-122"/>
                <a:cs typeface="微软雅黑" panose="020B0503020204020204" charset="-122"/>
              </a:rPr>
              <a:t>       </a:t>
            </a:r>
            <a:r>
              <a:rPr lang="zh-CN" sz="3200" b="1" dirty="0">
                <a:solidFill>
                  <a:srgbClr val="FF0000"/>
                </a:solidFill>
                <a:latin typeface="微软雅黑" panose="020B0503020204020204" charset="-122"/>
                <a:ea typeface="微软雅黑" panose="020B0503020204020204" charset="-122"/>
                <a:cs typeface="微软雅黑" panose="020B0503020204020204" charset="-122"/>
              </a:rPr>
              <a:t>主体广泛：</a:t>
            </a:r>
            <a:r>
              <a:rPr lang="zh-CN" sz="3200" b="1" dirty="0">
                <a:latin typeface="微软雅黑" panose="020B0503020204020204" charset="-122"/>
                <a:ea typeface="微软雅黑" panose="020B0503020204020204" charset="-122"/>
                <a:cs typeface="微软雅黑" panose="020B0503020204020204" charset="-122"/>
              </a:rPr>
              <a:t>我国全过程人民民主是14亿多人民共同持续参与，56个民族共同平等享有，不同地域、不同领域、不同层级、不同群体均实现全面覆盖的民主体系。。</a:t>
            </a:r>
          </a:p>
          <a:p>
            <a:pPr fontAlgn="auto">
              <a:lnSpc>
                <a:spcPct val="116000"/>
              </a:lnSpc>
              <a:spcBef>
                <a:spcPct val="0"/>
              </a:spcBef>
              <a:spcAft>
                <a:spcPct val="0"/>
              </a:spcAft>
            </a:pPr>
            <a:r>
              <a:rPr lang="en-US" altLang="zh-CN" sz="3200" b="1" dirty="0">
                <a:solidFill>
                  <a:srgbClr val="FF0000"/>
                </a:solidFill>
                <a:latin typeface="微软雅黑" panose="020B0503020204020204" charset="-122"/>
                <a:ea typeface="微软雅黑" panose="020B0503020204020204" charset="-122"/>
                <a:cs typeface="微软雅黑" panose="020B0503020204020204" charset="-122"/>
              </a:rPr>
              <a:t>     </a:t>
            </a:r>
            <a:r>
              <a:rPr lang="zh-CN" sz="3200" b="1" dirty="0">
                <a:solidFill>
                  <a:srgbClr val="FF0000"/>
                </a:solidFill>
                <a:latin typeface="微软雅黑" panose="020B0503020204020204" charset="-122"/>
                <a:ea typeface="微软雅黑" panose="020B0503020204020204" charset="-122"/>
                <a:cs typeface="微软雅黑" panose="020B0503020204020204" charset="-122"/>
              </a:rPr>
              <a:t>权利</a:t>
            </a:r>
            <a:r>
              <a:rPr lang="zh-CN" altLang="zh-CN" sz="3200" b="1" dirty="0">
                <a:solidFill>
                  <a:srgbClr val="FF0000"/>
                </a:solidFill>
                <a:latin typeface="微软雅黑" panose="020B0503020204020204" charset="-122"/>
                <a:ea typeface="微软雅黑" panose="020B0503020204020204" charset="-122"/>
                <a:cs typeface="微软雅黑" panose="020B0503020204020204" charset="-122"/>
              </a:rPr>
              <a:t>广泛</a:t>
            </a:r>
            <a:r>
              <a:rPr lang="zh-CN" sz="3200" b="1" dirty="0">
                <a:solidFill>
                  <a:srgbClr val="FF0000"/>
                </a:solidFill>
                <a:latin typeface="微软雅黑" panose="020B0503020204020204" charset="-122"/>
                <a:ea typeface="微软雅黑" panose="020B0503020204020204" charset="-122"/>
                <a:cs typeface="微软雅黑" panose="020B0503020204020204" charset="-122"/>
              </a:rPr>
              <a:t>：</a:t>
            </a:r>
            <a:r>
              <a:rPr lang="zh-CN" sz="3200" b="1" dirty="0">
                <a:latin typeface="微软雅黑" panose="020B0503020204020204" charset="-122"/>
                <a:ea typeface="微软雅黑" panose="020B0503020204020204" charset="-122"/>
                <a:cs typeface="微软雅黑" panose="020B0503020204020204" charset="-122"/>
              </a:rPr>
              <a:t>选举权和被选举权（基本的民主权利）；言论、出版、结社、游行、示威自由；批评、建议、检举、控告权；参与权；表达权；知情权……。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12192000" cy="6858000"/>
            <a:chOff x="0" y="0"/>
            <a:chExt cx="19200" cy="10800"/>
          </a:xfrm>
        </p:grpSpPr>
        <p:pic>
          <p:nvPicPr>
            <p:cNvPr id="10" name="Docer Falling Dust PPT demo"/>
            <p:cNvPicPr>
              <a:picLocks noChangeAspect="1"/>
            </p:cNvPicPr>
            <p:nvPr>
              <p:custDataLst>
                <p:tags r:id="rId12"/>
              </p:custDataLst>
            </p:nvPr>
          </p:nvPicPr>
          <p:blipFill>
            <a:blip r:embed="rId21">
              <a:extLst>
                <a:ext uri="{28A0092B-C50C-407E-A947-70E740481C1C}">
                  <a14:useLocalDpi xmlns:a14="http://schemas.microsoft.com/office/drawing/2010/main" val="0"/>
                </a:ext>
              </a:extLst>
            </a:blip>
            <a:stretch>
              <a:fillRect/>
            </a:stretch>
          </p:blipFill>
          <p:spPr>
            <a:xfrm>
              <a:off x="0" y="0"/>
              <a:ext cx="19200" cy="10800"/>
            </a:xfrm>
            <a:prstGeom prst="rect">
              <a:avLst/>
            </a:prstGeom>
          </p:spPr>
        </p:pic>
        <p:sp>
          <p:nvSpPr>
            <p:cNvPr id="11" name="矩形 10"/>
            <p:cNvSpPr/>
            <p:nvPr>
              <p:custDataLst>
                <p:tags r:id="rId13"/>
              </p:custDataLst>
            </p:nvPr>
          </p:nvSpPr>
          <p:spPr>
            <a:xfrm>
              <a:off x="94" y="114"/>
              <a:ext cx="19010" cy="10586"/>
            </a:xfrm>
            <a:prstGeom prst="rect">
              <a:avLst/>
            </a:prstGeom>
            <a:solidFill>
              <a:srgbClr val="FFFFFF"/>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lstStyle/>
            <a:p>
              <a:pPr algn="ctr"/>
              <a:endParaRPr lang="zh-CN" altLang="en-US"/>
            </a:p>
          </p:txBody>
        </p:sp>
        <p:grpSp>
          <p:nvGrpSpPr>
            <p:cNvPr id="29" name="组合 28"/>
            <p:cNvGrpSpPr/>
            <p:nvPr>
              <p:custDataLst>
                <p:tags r:id="rId14"/>
              </p:custDataLst>
            </p:nvPr>
          </p:nvGrpSpPr>
          <p:grpSpPr>
            <a:xfrm>
              <a:off x="93" y="313"/>
              <a:ext cx="19011" cy="1016"/>
              <a:chOff x="1153" y="1216"/>
              <a:chExt cx="17022" cy="1016"/>
            </a:xfrm>
          </p:grpSpPr>
          <p:sp>
            <p:nvSpPr>
              <p:cNvPr id="58" name="文本框 57"/>
              <p:cNvSpPr txBox="1"/>
              <p:nvPr>
                <p:custDataLst>
                  <p:tags r:id="rId15"/>
                </p:custDataLst>
              </p:nvPr>
            </p:nvSpPr>
            <p:spPr>
              <a:xfrm>
                <a:off x="1153" y="1216"/>
                <a:ext cx="17022" cy="1016"/>
              </a:xfrm>
              <a:prstGeom prst="rect">
                <a:avLst/>
              </a:prstGeom>
              <a:noFill/>
            </p:spPr>
            <p:txBody>
              <a:bodyPr wrap="square">
                <a:spAutoFit/>
              </a:bodyPr>
              <a:lstStyle/>
              <a:p>
                <a:pPr marL="0" lvl="1" algn="l" defTabSz="977900" fontAlgn="auto">
                  <a:lnSpc>
                    <a:spcPct val="100000"/>
                  </a:lnSpc>
                  <a:spcBef>
                    <a:spcPct val="0"/>
                  </a:spcBef>
                  <a:spcAft>
                    <a:spcPct val="0"/>
                  </a:spcAft>
                </a:pPr>
                <a:r>
                  <a:rPr lang="zh-CN" sz="3600" kern="1200">
                    <a:latin typeface="方正粗黑宋简体" panose="02000000000000000000" charset="-122"/>
                    <a:ea typeface="方正粗黑宋简体" panose="02000000000000000000" charset="-122"/>
                    <a:cs typeface="汉仪粗宋简" panose="02010600000101010101" charset="-122"/>
                  </a:rPr>
                  <a:t>注意区分  丨  </a:t>
                </a:r>
                <a:r>
                  <a:rPr lang="zh-CN" sz="3600">
                    <a:solidFill>
                      <a:srgbClr val="C00000"/>
                    </a:solidFill>
                    <a:latin typeface="方正粗黑宋简体" panose="02000000000000000000" charset="-122"/>
                    <a:ea typeface="方正粗黑宋简体" panose="02000000000000000000" charset="-122"/>
                    <a:cs typeface="汉仪粗宋简" panose="02010600000101010101" charset="-122"/>
                    <a:sym typeface="+mn-ea"/>
                  </a:rPr>
                  <a:t>民主权利广泛</a:t>
                </a:r>
                <a:r>
                  <a:rPr lang="zh-CN" sz="3600">
                    <a:latin typeface="方正粗黑宋简体" panose="02000000000000000000" charset="-122"/>
                    <a:ea typeface="方正粗黑宋简体" panose="02000000000000000000" charset="-122"/>
                    <a:cs typeface="汉仪粗宋简" panose="02010600000101010101" charset="-122"/>
                    <a:sym typeface="+mn-ea"/>
                  </a:rPr>
                  <a:t>和</a:t>
                </a:r>
                <a:r>
                  <a:rPr lang="zh-CN" sz="3600" kern="1200">
                    <a:solidFill>
                      <a:srgbClr val="C00000"/>
                    </a:solidFill>
                    <a:latin typeface="方正粗黑宋简体" panose="02000000000000000000" charset="-122"/>
                    <a:ea typeface="方正粗黑宋简体" panose="02000000000000000000" charset="-122"/>
                    <a:cs typeface="汉仪粗宋简" panose="02010600000101010101" charset="-122"/>
                  </a:rPr>
                  <a:t>民主主体广泛</a:t>
                </a:r>
                <a:endParaRPr lang="zh-CN" altLang="en-US" sz="2800" kern="1200">
                  <a:solidFill>
                    <a:schemeClr val="tx1">
                      <a:lumMod val="95000"/>
                      <a:lumOff val="5000"/>
                    </a:schemeClr>
                  </a:solidFill>
                  <a:latin typeface="方正粗黑宋简体" panose="02000000000000000000" charset="-122"/>
                  <a:ea typeface="方正粗黑宋简体" panose="02000000000000000000" charset="-122"/>
                  <a:cs typeface="汉仪粗宋简" panose="02010600000101010101" charset="-122"/>
                </a:endParaRPr>
              </a:p>
            </p:txBody>
          </p:sp>
          <p:grpSp>
            <p:nvGrpSpPr>
              <p:cNvPr id="60" name="组合 59"/>
              <p:cNvGrpSpPr/>
              <p:nvPr>
                <p:custDataLst>
                  <p:tags r:id="rId16"/>
                </p:custDataLst>
              </p:nvPr>
            </p:nvGrpSpPr>
            <p:grpSpPr>
              <a:xfrm>
                <a:off x="1153" y="2112"/>
                <a:ext cx="17021" cy="120"/>
                <a:chOff x="1207" y="2112"/>
                <a:chExt cx="16330" cy="112"/>
              </a:xfrm>
            </p:grpSpPr>
            <p:sp>
              <p:nvSpPr>
                <p:cNvPr id="61" name="矩形 60"/>
                <p:cNvSpPr/>
                <p:nvPr>
                  <p:custDataLst>
                    <p:tags r:id="rId17"/>
                  </p:custDataLst>
                </p:nvPr>
              </p:nvSpPr>
              <p:spPr>
                <a:xfrm>
                  <a:off x="1207" y="2112"/>
                  <a:ext cx="16331" cy="113"/>
                </a:xfrm>
                <a:prstGeom prst="rect">
                  <a:avLst/>
                </a:prstGeom>
                <a:solidFill>
                  <a:srgbClr val="C00000"/>
                </a:solidFill>
                <a:ln w="19050">
                  <a:noFill/>
                </a:ln>
              </p:spPr>
              <p:style>
                <a:lnRef idx="2">
                  <a:srgbClr val="C00000">
                    <a:shade val="50000"/>
                  </a:srgbClr>
                </a:lnRef>
                <a:fillRef idx="1">
                  <a:srgbClr val="C00000"/>
                </a:fillRef>
                <a:effectRef idx="0">
                  <a:srgbClr val="C00000"/>
                </a:effectRef>
                <a:fontRef idx="minor">
                  <a:sysClr val="window" lastClr="FFFFFF"/>
                </a:fontRef>
              </p:style>
              <p:txBody>
                <a:bodyPr rtlCol="0" anchor="ctr"/>
                <a:lstStyle/>
                <a:p>
                  <a:pPr marL="0" marR="0" lvl="0" indent="0" algn="ctr" defTabSz="121856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2" name="矩形 61"/>
                <p:cNvSpPr/>
                <p:nvPr>
                  <p:custDataLst>
                    <p:tags r:id="rId18"/>
                  </p:custDataLst>
                </p:nvPr>
              </p:nvSpPr>
              <p:spPr>
                <a:xfrm>
                  <a:off x="8044" y="2112"/>
                  <a:ext cx="9268" cy="113"/>
                </a:xfrm>
                <a:prstGeom prst="rect">
                  <a:avLst/>
                </a:prstGeom>
                <a:solidFill>
                  <a:srgbClr val="FF9900"/>
                </a:solidFill>
                <a:ln w="19050">
                  <a:noFill/>
                </a:ln>
              </p:spPr>
              <p:style>
                <a:lnRef idx="2">
                  <a:srgbClr val="C00000">
                    <a:shade val="50000"/>
                  </a:srgbClr>
                </a:lnRef>
                <a:fillRef idx="1">
                  <a:srgbClr val="C00000"/>
                </a:fillRef>
                <a:effectRef idx="0">
                  <a:srgbClr val="C00000"/>
                </a:effectRef>
                <a:fontRef idx="minor">
                  <a:sysClr val="window" lastClr="FFFFFF"/>
                </a:fontRef>
              </p:style>
              <p:txBody>
                <a:bodyPr rtlCol="0" anchor="ctr"/>
                <a:lstStyle/>
                <a:p>
                  <a:pPr marL="0" marR="0" lvl="0" indent="0" algn="ctr" defTabSz="121856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grpSp>
      <p:grpSp>
        <p:nvGrpSpPr>
          <p:cNvPr id="4" name="组合 3"/>
          <p:cNvGrpSpPr/>
          <p:nvPr>
            <p:custDataLst>
              <p:tags r:id="rId3"/>
            </p:custDataLst>
          </p:nvPr>
        </p:nvGrpSpPr>
        <p:grpSpPr>
          <a:xfrm>
            <a:off x="241300" y="1056005"/>
            <a:ext cx="6640195" cy="678180"/>
            <a:chOff x="1029" y="2848"/>
            <a:chExt cx="10457" cy="1068"/>
          </a:xfrm>
        </p:grpSpPr>
        <p:sp>
          <p:nvSpPr>
            <p:cNvPr id="5" name="矩形: 圆角 8"/>
            <p:cNvSpPr/>
            <p:nvPr>
              <p:custDataLst>
                <p:tags r:id="rId7"/>
              </p:custDataLst>
            </p:nvPr>
          </p:nvSpPr>
          <p:spPr>
            <a:xfrm flipH="1">
              <a:off x="1554" y="2848"/>
              <a:ext cx="9406" cy="1068"/>
            </a:xfrm>
            <a:prstGeom prst="roundRect">
              <a:avLst>
                <a:gd name="adj" fmla="val 50000"/>
              </a:avLst>
            </a:prstGeom>
            <a:gradFill>
              <a:gsLst>
                <a:gs pos="0">
                  <a:srgbClr val="FFC000">
                    <a:alpha val="0"/>
                  </a:srgbClr>
                </a:gs>
                <a:gs pos="100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8"/>
              </p:custDataLst>
            </p:nvPr>
          </p:nvSpPr>
          <p:spPr>
            <a:xfrm>
              <a:off x="1886" y="2900"/>
              <a:ext cx="9600" cy="1016"/>
            </a:xfrm>
            <a:prstGeom prst="rect">
              <a:avLst/>
            </a:prstGeom>
            <a:noFill/>
          </p:spPr>
          <p:txBody>
            <a:bodyPr wrap="square">
              <a:spAutoFit/>
            </a:bodyPr>
            <a:lstStyle/>
            <a:p>
              <a:pPr algn="l">
                <a:spcAft>
                  <a:spcPts val="1000"/>
                </a:spcAft>
              </a:pPr>
              <a:r>
                <a:rPr lang="zh-CN" sz="3600">
                  <a:solidFill>
                    <a:srgbClr val="C00000"/>
                  </a:solidFill>
                  <a:latin typeface="方正粗黑宋简体" panose="02000000000000000000" charset="-122"/>
                  <a:ea typeface="方正粗黑宋简体" panose="02000000000000000000" charset="-122"/>
                  <a:cs typeface="汉仪粗宋简" panose="02010600000101010101" charset="-122"/>
                  <a:sym typeface="+mn-ea"/>
                </a:rPr>
                <a:t>民主</a:t>
              </a:r>
              <a:r>
                <a:rPr lang="zh-CN" sz="3600" u="sng">
                  <a:solidFill>
                    <a:srgbClr val="C00000"/>
                  </a:solidFill>
                  <a:latin typeface="方正粗黑宋简体" panose="02000000000000000000" charset="-122"/>
                  <a:ea typeface="方正粗黑宋简体" panose="02000000000000000000" charset="-122"/>
                  <a:cs typeface="汉仪粗宋简" panose="02010600000101010101" charset="-122"/>
                  <a:sym typeface="+mn-ea"/>
                </a:rPr>
                <a:t>主体广泛</a:t>
              </a:r>
              <a:endParaRPr lang="zh-CN" sz="3600" u="sng">
                <a:solidFill>
                  <a:srgbClr val="C00000"/>
                </a:solidFill>
                <a:latin typeface="方正粗黑宋简体" panose="02000000000000000000" charset="-122"/>
                <a:ea typeface="方正粗黑宋简体" panose="02000000000000000000" charset="-122"/>
                <a:cs typeface="汉仪粗宋简" panose="02010600000101010101" charset="-122"/>
              </a:endParaRPr>
            </a:p>
          </p:txBody>
        </p:sp>
        <p:grpSp>
          <p:nvGrpSpPr>
            <p:cNvPr id="12" name="组合 11"/>
            <p:cNvGrpSpPr/>
            <p:nvPr>
              <p:custDataLst>
                <p:tags r:id="rId9"/>
              </p:custDataLst>
            </p:nvPr>
          </p:nvGrpSpPr>
          <p:grpSpPr>
            <a:xfrm>
              <a:off x="1029" y="3120"/>
              <a:ext cx="857" cy="525"/>
              <a:chOff x="598025" y="1971942"/>
              <a:chExt cx="544001" cy="333375"/>
            </a:xfrm>
          </p:grpSpPr>
          <p:sp>
            <p:nvSpPr>
              <p:cNvPr id="6" name="箭头: V 形 9"/>
              <p:cNvSpPr/>
              <p:nvPr>
                <p:custDataLst>
                  <p:tags r:id="rId10"/>
                </p:custDataLst>
              </p:nvPr>
            </p:nvSpPr>
            <p:spPr>
              <a:xfrm>
                <a:off x="808651" y="1971942"/>
                <a:ext cx="333375" cy="333375"/>
              </a:xfrm>
              <a:prstGeom prst="chevron">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箭头: V 形 10"/>
              <p:cNvSpPr/>
              <p:nvPr>
                <p:custDataLst>
                  <p:tags r:id="rId11"/>
                </p:custDataLst>
              </p:nvPr>
            </p:nvSpPr>
            <p:spPr>
              <a:xfrm>
                <a:off x="598025" y="1971942"/>
                <a:ext cx="333375" cy="333375"/>
              </a:xfrm>
              <a:prstGeom prst="chevron">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3" name="图片 2" descr="W020180305263719195545 (1)"/>
          <p:cNvPicPr>
            <a:picLocks noChangeAspect="1"/>
          </p:cNvPicPr>
          <p:nvPr>
            <p:custDataLst>
              <p:tags r:id="rId4"/>
            </p:custDataLst>
          </p:nvPr>
        </p:nvPicPr>
        <p:blipFill>
          <a:blip r:embed="rId22"/>
          <a:srcRect l="3559" t="7085" b="19698"/>
          <a:stretch>
            <a:fillRect/>
          </a:stretch>
        </p:blipFill>
        <p:spPr>
          <a:xfrm>
            <a:off x="8858885" y="4219575"/>
            <a:ext cx="3272155" cy="2496820"/>
          </a:xfrm>
          <a:prstGeom prst="rect">
            <a:avLst/>
          </a:prstGeom>
        </p:spPr>
      </p:pic>
      <p:sp>
        <p:nvSpPr>
          <p:cNvPr id="17" name="文本框 16"/>
          <p:cNvSpPr txBox="1"/>
          <p:nvPr>
            <p:custDataLst>
              <p:tags r:id="rId5"/>
            </p:custDataLst>
          </p:nvPr>
        </p:nvSpPr>
        <p:spPr>
          <a:xfrm>
            <a:off x="241300" y="1804670"/>
            <a:ext cx="8617585" cy="4918269"/>
          </a:xfrm>
          <a:prstGeom prst="rect">
            <a:avLst/>
          </a:prstGeom>
          <a:noFill/>
        </p:spPr>
        <p:txBody>
          <a:bodyPr wrap="square" rtlCol="0" anchor="t">
            <a:spAutoFit/>
          </a:bodyPr>
          <a:lstStyle/>
          <a:p>
            <a:pPr algn="just" fontAlgn="auto">
              <a:lnSpc>
                <a:spcPct val="80000"/>
              </a:lnSpc>
            </a:pPr>
            <a:r>
              <a:rPr lang="zh-CN" altLang="en-US" sz="2800" dirty="0">
                <a:latin typeface="楷体" panose="02010609060101010101" charset="-122"/>
                <a:ea typeface="楷体" panose="02010609060101010101" charset="-122"/>
                <a:cs typeface="楷体" panose="02010609060101010101" charset="-122"/>
              </a:rPr>
              <a:t>在全国人大常委会主持下，</a:t>
            </a:r>
            <a:r>
              <a:rPr lang="en-US" altLang="zh-CN" sz="2800" dirty="0">
                <a:latin typeface="楷体" panose="02010609060101010101" charset="-122"/>
                <a:ea typeface="楷体" panose="02010609060101010101" charset="-122"/>
                <a:cs typeface="楷体" panose="02010609060101010101" charset="-122"/>
              </a:rPr>
              <a:t>35</a:t>
            </a:r>
            <a:r>
              <a:rPr lang="zh-CN" altLang="en-US" sz="2800" dirty="0">
                <a:latin typeface="楷体" panose="02010609060101010101" charset="-122"/>
                <a:ea typeface="楷体" panose="02010609060101010101" charset="-122"/>
                <a:cs typeface="楷体" panose="02010609060101010101" charset="-122"/>
              </a:rPr>
              <a:t>个选举单位依法选举产生了十四届全国人大代表。全国35个选举单位共选举产生了</a:t>
            </a:r>
            <a:r>
              <a:rPr lang="zh-CN" altLang="en-US" sz="2800" b="1" dirty="0">
                <a:solidFill>
                  <a:srgbClr val="C00000"/>
                </a:solidFill>
                <a:latin typeface="楷体" panose="02010609060101010101" charset="-122"/>
                <a:ea typeface="楷体" panose="02010609060101010101" charset="-122"/>
                <a:cs typeface="楷体" panose="02010609060101010101" charset="-122"/>
              </a:rPr>
              <a:t>29</a:t>
            </a:r>
            <a:r>
              <a:rPr lang="en-US" altLang="zh-CN" sz="2800" b="1" dirty="0">
                <a:solidFill>
                  <a:srgbClr val="C00000"/>
                </a:solidFill>
                <a:latin typeface="楷体" panose="02010609060101010101" charset="-122"/>
                <a:ea typeface="楷体" panose="02010609060101010101" charset="-122"/>
                <a:cs typeface="楷体" panose="02010609060101010101" charset="-122"/>
              </a:rPr>
              <a:t>77</a:t>
            </a:r>
            <a:r>
              <a:rPr lang="zh-CN" altLang="en-US" sz="2800" b="1" dirty="0">
                <a:solidFill>
                  <a:srgbClr val="C00000"/>
                </a:solidFill>
                <a:latin typeface="楷体" panose="02010609060101010101" charset="-122"/>
                <a:ea typeface="楷体" panose="02010609060101010101" charset="-122"/>
                <a:cs typeface="楷体" panose="02010609060101010101" charset="-122"/>
              </a:rPr>
              <a:t>名十四届全国人大代表</a:t>
            </a:r>
            <a:r>
              <a:rPr lang="zh-CN" altLang="en-US" sz="2800" dirty="0">
                <a:latin typeface="楷体" panose="02010609060101010101" charset="-122"/>
                <a:ea typeface="楷体" panose="02010609060101010101" charset="-122"/>
                <a:cs typeface="楷体" panose="02010609060101010101" charset="-122"/>
              </a:rPr>
              <a:t>。据统计，少数民族代表</a:t>
            </a:r>
            <a:r>
              <a:rPr lang="en-US" altLang="zh-CN" sz="2800" dirty="0">
                <a:latin typeface="楷体" panose="02010609060101010101" charset="-122"/>
                <a:ea typeface="楷体" panose="02010609060101010101" charset="-122"/>
                <a:cs typeface="楷体" panose="02010609060101010101" charset="-122"/>
              </a:rPr>
              <a:t>442</a:t>
            </a:r>
            <a:r>
              <a:rPr lang="zh-CN" altLang="en-US" sz="2800" dirty="0">
                <a:latin typeface="楷体" panose="02010609060101010101" charset="-122"/>
                <a:ea typeface="楷体" panose="02010609060101010101" charset="-122"/>
                <a:cs typeface="楷体" panose="02010609060101010101" charset="-122"/>
              </a:rPr>
              <a:t>名，占代表总数</a:t>
            </a:r>
            <a:r>
              <a:rPr lang="en-US" altLang="zh-CN" sz="2800" dirty="0">
                <a:latin typeface="楷体" panose="02010609060101010101" charset="-122"/>
                <a:ea typeface="楷体" panose="02010609060101010101" charset="-122"/>
                <a:cs typeface="楷体" panose="02010609060101010101" charset="-122"/>
              </a:rPr>
              <a:t>14.85%</a:t>
            </a:r>
            <a:r>
              <a:rPr lang="zh-CN" altLang="en-US" sz="2800" dirty="0">
                <a:latin typeface="楷体" panose="02010609060101010101" charset="-122"/>
                <a:ea typeface="楷体" panose="02010609060101010101" charset="-122"/>
                <a:cs typeface="楷体" panose="02010609060101010101" charset="-122"/>
              </a:rPr>
              <a:t>，全国</a:t>
            </a:r>
            <a:r>
              <a:rPr lang="en-US" altLang="zh-CN" sz="2800" dirty="0">
                <a:latin typeface="楷体" panose="02010609060101010101" charset="-122"/>
                <a:ea typeface="楷体" panose="02010609060101010101" charset="-122"/>
                <a:cs typeface="楷体" panose="02010609060101010101" charset="-122"/>
              </a:rPr>
              <a:t>55</a:t>
            </a:r>
            <a:r>
              <a:rPr lang="zh-CN" altLang="en-US" sz="2800" dirty="0">
                <a:latin typeface="楷体" panose="02010609060101010101" charset="-122"/>
                <a:ea typeface="楷体" panose="02010609060101010101" charset="-122"/>
                <a:cs typeface="楷体" panose="02010609060101010101" charset="-122"/>
              </a:rPr>
              <a:t>个少数民族都有十四届全国人大代表；</a:t>
            </a:r>
          </a:p>
          <a:p>
            <a:pPr algn="just" fontAlgn="auto">
              <a:lnSpc>
                <a:spcPct val="80000"/>
              </a:lnSpc>
            </a:pPr>
            <a:r>
              <a:rPr lang="zh-CN" altLang="en-US" sz="2800" dirty="0">
                <a:latin typeface="楷体" panose="02010609060101010101" charset="-122"/>
                <a:ea typeface="楷体" panose="02010609060101010101" charset="-122"/>
                <a:cs typeface="楷体" panose="02010609060101010101" charset="-122"/>
              </a:rPr>
              <a:t>归侨代表</a:t>
            </a:r>
            <a:r>
              <a:rPr lang="en-US" altLang="zh-CN" sz="2800" dirty="0">
                <a:latin typeface="楷体" panose="02010609060101010101" charset="-122"/>
                <a:ea typeface="楷体" panose="02010609060101010101" charset="-122"/>
                <a:cs typeface="楷体" panose="02010609060101010101" charset="-122"/>
              </a:rPr>
              <a:t>42</a:t>
            </a:r>
            <a:r>
              <a:rPr lang="zh-CN" altLang="en-US" sz="2800" dirty="0">
                <a:latin typeface="楷体" panose="02010609060101010101" charset="-122"/>
                <a:ea typeface="楷体" panose="02010609060101010101" charset="-122"/>
                <a:cs typeface="楷体" panose="02010609060101010101" charset="-122"/>
              </a:rPr>
              <a:t>名；连任代表</a:t>
            </a:r>
            <a:r>
              <a:rPr lang="en-US" altLang="zh-CN" sz="2800" dirty="0">
                <a:latin typeface="楷体" panose="02010609060101010101" charset="-122"/>
                <a:ea typeface="楷体" panose="02010609060101010101" charset="-122"/>
                <a:cs typeface="楷体" panose="02010609060101010101" charset="-122"/>
              </a:rPr>
              <a:t>797</a:t>
            </a:r>
            <a:r>
              <a:rPr lang="zh-CN" altLang="en-US" sz="2800" dirty="0">
                <a:latin typeface="楷体" panose="02010609060101010101" charset="-122"/>
                <a:ea typeface="楷体" panose="02010609060101010101" charset="-122"/>
                <a:cs typeface="楷体" panose="02010609060101010101" charset="-122"/>
              </a:rPr>
              <a:t>名，妇女代表</a:t>
            </a:r>
            <a:r>
              <a:rPr lang="en-US" altLang="zh-CN" sz="2800" dirty="0">
                <a:latin typeface="楷体" panose="02010609060101010101" charset="-122"/>
                <a:ea typeface="楷体" panose="02010609060101010101" charset="-122"/>
                <a:cs typeface="楷体" panose="02010609060101010101" charset="-122"/>
              </a:rPr>
              <a:t>790</a:t>
            </a:r>
            <a:r>
              <a:rPr lang="zh-CN" altLang="en-US" sz="2800" dirty="0">
                <a:latin typeface="楷体" panose="02010609060101010101" charset="-122"/>
                <a:ea typeface="楷体" panose="02010609060101010101" charset="-122"/>
                <a:cs typeface="楷体" panose="02010609060101010101" charset="-122"/>
              </a:rPr>
              <a:t>名；一线工人、农民代表</a:t>
            </a:r>
            <a:r>
              <a:rPr lang="en-US" altLang="zh-CN" sz="2800" dirty="0">
                <a:latin typeface="楷体" panose="02010609060101010101" charset="-122"/>
                <a:ea typeface="楷体" panose="02010609060101010101" charset="-122"/>
                <a:cs typeface="楷体" panose="02010609060101010101" charset="-122"/>
              </a:rPr>
              <a:t>497</a:t>
            </a:r>
            <a:r>
              <a:rPr lang="zh-CN" altLang="en-US" sz="2800" dirty="0">
                <a:latin typeface="楷体" panose="02010609060101010101" charset="-122"/>
                <a:ea typeface="楷体" panose="02010609060101010101" charset="-122"/>
                <a:cs typeface="楷体" panose="02010609060101010101" charset="-122"/>
              </a:rPr>
              <a:t>名，占代表总数</a:t>
            </a:r>
            <a:r>
              <a:rPr lang="en-US" altLang="zh-CN" sz="2800" dirty="0">
                <a:latin typeface="楷体" panose="02010609060101010101" charset="-122"/>
                <a:ea typeface="楷体" panose="02010609060101010101" charset="-122"/>
                <a:cs typeface="楷体" panose="02010609060101010101" charset="-122"/>
              </a:rPr>
              <a:t>16.69%</a:t>
            </a:r>
            <a:r>
              <a:rPr lang="zh-CN" altLang="en-US" sz="2800" dirty="0">
                <a:latin typeface="楷体" panose="02010609060101010101" charset="-122"/>
                <a:ea typeface="楷体" panose="02010609060101010101" charset="-122"/>
                <a:cs typeface="楷体" panose="02010609060101010101" charset="-122"/>
              </a:rPr>
              <a:t>，其中有</a:t>
            </a:r>
            <a:r>
              <a:rPr lang="en-US" altLang="zh-CN" sz="2800" dirty="0">
                <a:latin typeface="楷体" panose="02010609060101010101" charset="-122"/>
                <a:ea typeface="楷体" panose="02010609060101010101" charset="-122"/>
                <a:cs typeface="楷体" panose="02010609060101010101" charset="-122"/>
              </a:rPr>
              <a:t>56</a:t>
            </a:r>
            <a:r>
              <a:rPr lang="zh-CN" altLang="en-US" sz="2800" dirty="0">
                <a:latin typeface="楷体" panose="02010609060101010101" charset="-122"/>
                <a:ea typeface="楷体" panose="02010609060101010101" charset="-122"/>
                <a:cs typeface="楷体" panose="02010609060101010101" charset="-122"/>
              </a:rPr>
              <a:t>名农民工代表；专业技术人员代表</a:t>
            </a:r>
            <a:r>
              <a:rPr lang="en-US" altLang="zh-CN" sz="2800" dirty="0">
                <a:latin typeface="楷体" panose="02010609060101010101" charset="-122"/>
                <a:ea typeface="楷体" panose="02010609060101010101" charset="-122"/>
                <a:cs typeface="楷体" panose="02010609060101010101" charset="-122"/>
              </a:rPr>
              <a:t>634</a:t>
            </a:r>
            <a:r>
              <a:rPr lang="zh-CN" altLang="en-US" sz="2800" dirty="0">
                <a:latin typeface="楷体" panose="02010609060101010101" charset="-122"/>
                <a:ea typeface="楷体" panose="02010609060101010101" charset="-122"/>
                <a:cs typeface="楷体" panose="02010609060101010101" charset="-122"/>
              </a:rPr>
              <a:t>名，占代表总数</a:t>
            </a:r>
            <a:r>
              <a:rPr lang="en-US" altLang="zh-CN" sz="2800" dirty="0">
                <a:latin typeface="楷体" panose="02010609060101010101" charset="-122"/>
                <a:ea typeface="楷体" panose="02010609060101010101" charset="-122"/>
                <a:cs typeface="楷体" panose="02010609060101010101" charset="-122"/>
              </a:rPr>
              <a:t>21.3%</a:t>
            </a:r>
            <a:r>
              <a:rPr lang="zh-CN" altLang="en-US" sz="2800" dirty="0">
                <a:latin typeface="楷体" panose="02010609060101010101" charset="-122"/>
                <a:ea typeface="楷体" panose="02010609060101010101" charset="-122"/>
                <a:cs typeface="楷体" panose="02010609060101010101" charset="-122"/>
              </a:rPr>
              <a:t>；党政领导干部代表</a:t>
            </a:r>
            <a:r>
              <a:rPr lang="en-US" altLang="zh-CN" sz="2800" dirty="0">
                <a:latin typeface="楷体" panose="02010609060101010101" charset="-122"/>
                <a:ea typeface="楷体" panose="02010609060101010101" charset="-122"/>
                <a:cs typeface="楷体" panose="02010609060101010101" charset="-122"/>
              </a:rPr>
              <a:t>969</a:t>
            </a:r>
            <a:r>
              <a:rPr lang="zh-CN" altLang="en-US" sz="2800" dirty="0">
                <a:latin typeface="楷体" panose="02010609060101010101" charset="-122"/>
                <a:ea typeface="楷体" panose="02010609060101010101" charset="-122"/>
                <a:cs typeface="楷体" panose="02010609060101010101" charset="-122"/>
              </a:rPr>
              <a:t>名，占代表总数</a:t>
            </a:r>
            <a:r>
              <a:rPr lang="en-US" altLang="zh-CN" sz="2800" dirty="0">
                <a:latin typeface="楷体" panose="02010609060101010101" charset="-122"/>
                <a:ea typeface="楷体" panose="02010609060101010101" charset="-122"/>
                <a:cs typeface="楷体" panose="02010609060101010101" charset="-122"/>
              </a:rPr>
              <a:t>32.55%</a:t>
            </a:r>
            <a:r>
              <a:rPr lang="zh-CN" altLang="en-US" sz="2800" dirty="0">
                <a:latin typeface="楷体" panose="02010609060101010101" charset="-122"/>
                <a:ea typeface="楷体" panose="02010609060101010101" charset="-122"/>
                <a:cs typeface="楷体" panose="02010609060101010101" charset="-122"/>
              </a:rPr>
              <a:t>，降低了</a:t>
            </a:r>
            <a:r>
              <a:rPr lang="en-US" altLang="zh-CN" sz="2800" dirty="0">
                <a:latin typeface="楷体" panose="02010609060101010101" charset="-122"/>
                <a:ea typeface="楷体" panose="02010609060101010101" charset="-122"/>
                <a:cs typeface="楷体" panose="02010609060101010101" charset="-122"/>
              </a:rPr>
              <a:t>1.38</a:t>
            </a:r>
            <a:r>
              <a:rPr lang="zh-CN" altLang="en-US" sz="2800" dirty="0">
                <a:latin typeface="楷体" panose="02010609060101010101" charset="-122"/>
                <a:ea typeface="楷体" panose="02010609060101010101" charset="-122"/>
                <a:cs typeface="楷体" panose="02010609060101010101" charset="-122"/>
              </a:rPr>
              <a:t>个百分点。同时，这次选举，香港特别行政区选出</a:t>
            </a:r>
            <a:r>
              <a:rPr lang="en-US" altLang="zh-CN" sz="2800" dirty="0">
                <a:latin typeface="楷体" panose="02010609060101010101" charset="-122"/>
                <a:ea typeface="楷体" panose="02010609060101010101" charset="-122"/>
                <a:cs typeface="楷体" panose="02010609060101010101" charset="-122"/>
              </a:rPr>
              <a:t>36</a:t>
            </a:r>
            <a:r>
              <a:rPr lang="zh-CN" altLang="en-US" sz="2800" dirty="0">
                <a:latin typeface="楷体" panose="02010609060101010101" charset="-122"/>
                <a:ea typeface="楷体" panose="02010609060101010101" charset="-122"/>
                <a:cs typeface="楷体" panose="02010609060101010101" charset="-122"/>
              </a:rPr>
              <a:t>名十四届全国人大代表，澳门特别行政区选出</a:t>
            </a:r>
            <a:r>
              <a:rPr lang="en-US" altLang="zh-CN" sz="2800" dirty="0">
                <a:latin typeface="楷体" panose="02010609060101010101" charset="-122"/>
                <a:ea typeface="楷体" panose="02010609060101010101" charset="-122"/>
                <a:cs typeface="楷体" panose="02010609060101010101" charset="-122"/>
              </a:rPr>
              <a:t>12</a:t>
            </a:r>
            <a:r>
              <a:rPr lang="zh-CN" altLang="en-US" sz="2800" dirty="0">
                <a:latin typeface="楷体" panose="02010609060101010101" charset="-122"/>
                <a:ea typeface="楷体" panose="02010609060101010101" charset="-122"/>
                <a:cs typeface="楷体" panose="02010609060101010101" charset="-122"/>
              </a:rPr>
              <a:t>名十四届全国人大代表。台湾省选举产生</a:t>
            </a:r>
            <a:r>
              <a:rPr lang="en-US" altLang="zh-CN" sz="2800" dirty="0">
                <a:latin typeface="楷体" panose="02010609060101010101" charset="-122"/>
                <a:ea typeface="楷体" panose="02010609060101010101" charset="-122"/>
                <a:cs typeface="楷体" panose="02010609060101010101" charset="-122"/>
              </a:rPr>
              <a:t>13</a:t>
            </a:r>
            <a:r>
              <a:rPr lang="zh-CN" altLang="en-US" sz="2800" dirty="0">
                <a:latin typeface="楷体" panose="02010609060101010101" charset="-122"/>
                <a:ea typeface="楷体" panose="02010609060101010101" charset="-122"/>
                <a:cs typeface="楷体" panose="02010609060101010101" charset="-122"/>
              </a:rPr>
              <a:t>名十四届全国人大代表。</a:t>
            </a:r>
          </a:p>
          <a:p>
            <a:pPr algn="just" fontAlgn="auto">
              <a:lnSpc>
                <a:spcPct val="80000"/>
              </a:lnSpc>
            </a:pPr>
            <a:endParaRPr lang="zh-CN" altLang="en-US" sz="2800" dirty="0">
              <a:latin typeface="楷体" panose="02010609060101010101" charset="-122"/>
              <a:ea typeface="楷体" panose="02010609060101010101" charset="-122"/>
              <a:cs typeface="楷体" panose="02010609060101010101" charset="-122"/>
            </a:endParaRPr>
          </a:p>
        </p:txBody>
      </p:sp>
      <p:pic>
        <p:nvPicPr>
          <p:cNvPr id="18" name="图片 17" descr="W020180305263719195545"/>
          <p:cNvPicPr>
            <a:picLocks noChangeAspect="1"/>
          </p:cNvPicPr>
          <p:nvPr>
            <p:custDataLst>
              <p:tags r:id="rId6"/>
            </p:custDataLst>
          </p:nvPr>
        </p:nvPicPr>
        <p:blipFill>
          <a:blip r:embed="rId23"/>
          <a:srcRect l="6542" r="5485" b="11491"/>
          <a:stretch>
            <a:fillRect/>
          </a:stretch>
        </p:blipFill>
        <p:spPr>
          <a:xfrm>
            <a:off x="8858885" y="1056005"/>
            <a:ext cx="3180080" cy="322516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12192000" cy="6858000"/>
            <a:chOff x="0" y="0"/>
            <a:chExt cx="19200" cy="10800"/>
          </a:xfrm>
        </p:grpSpPr>
        <p:pic>
          <p:nvPicPr>
            <p:cNvPr id="10" name="Docer Falling Dust PPT demo"/>
            <p:cNvPicPr>
              <a:picLocks noChangeAspect="1"/>
            </p:cNvPicPr>
            <p:nvPr>
              <p:custDataLst>
                <p:tags r:id="rId13"/>
              </p:custDataLst>
            </p:nvPr>
          </p:nvPicPr>
          <p:blipFill>
            <a:blip r:embed="rId22">
              <a:extLst>
                <a:ext uri="{28A0092B-C50C-407E-A947-70E740481C1C}">
                  <a14:useLocalDpi xmlns:a14="http://schemas.microsoft.com/office/drawing/2010/main" val="0"/>
                </a:ext>
              </a:extLst>
            </a:blip>
            <a:stretch>
              <a:fillRect/>
            </a:stretch>
          </p:blipFill>
          <p:spPr>
            <a:xfrm>
              <a:off x="0" y="0"/>
              <a:ext cx="19200" cy="10800"/>
            </a:xfrm>
            <a:prstGeom prst="rect">
              <a:avLst/>
            </a:prstGeom>
          </p:spPr>
        </p:pic>
        <p:sp>
          <p:nvSpPr>
            <p:cNvPr id="11" name="矩形 10"/>
            <p:cNvSpPr/>
            <p:nvPr>
              <p:custDataLst>
                <p:tags r:id="rId14"/>
              </p:custDataLst>
            </p:nvPr>
          </p:nvSpPr>
          <p:spPr>
            <a:xfrm>
              <a:off x="94" y="114"/>
              <a:ext cx="19010" cy="10586"/>
            </a:xfrm>
            <a:prstGeom prst="rect">
              <a:avLst/>
            </a:prstGeom>
            <a:solidFill>
              <a:srgbClr val="FFFFFF"/>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lstStyle/>
            <a:p>
              <a:pPr algn="ctr"/>
              <a:endParaRPr lang="zh-CN" altLang="en-US"/>
            </a:p>
          </p:txBody>
        </p:sp>
        <p:grpSp>
          <p:nvGrpSpPr>
            <p:cNvPr id="29" name="组合 28"/>
            <p:cNvGrpSpPr/>
            <p:nvPr>
              <p:custDataLst>
                <p:tags r:id="rId15"/>
              </p:custDataLst>
            </p:nvPr>
          </p:nvGrpSpPr>
          <p:grpSpPr>
            <a:xfrm>
              <a:off x="93" y="313"/>
              <a:ext cx="19011" cy="1016"/>
              <a:chOff x="1153" y="1216"/>
              <a:chExt cx="17022" cy="1016"/>
            </a:xfrm>
          </p:grpSpPr>
          <p:sp>
            <p:nvSpPr>
              <p:cNvPr id="58" name="文本框 57"/>
              <p:cNvSpPr txBox="1"/>
              <p:nvPr>
                <p:custDataLst>
                  <p:tags r:id="rId16"/>
                </p:custDataLst>
              </p:nvPr>
            </p:nvSpPr>
            <p:spPr>
              <a:xfrm>
                <a:off x="1153" y="1216"/>
                <a:ext cx="17022" cy="1016"/>
              </a:xfrm>
              <a:prstGeom prst="rect">
                <a:avLst/>
              </a:prstGeom>
              <a:noFill/>
            </p:spPr>
            <p:txBody>
              <a:bodyPr wrap="square">
                <a:spAutoFit/>
              </a:bodyPr>
              <a:lstStyle/>
              <a:p>
                <a:pPr marL="0" lvl="1" algn="l" defTabSz="977900" fontAlgn="auto">
                  <a:lnSpc>
                    <a:spcPct val="100000"/>
                  </a:lnSpc>
                  <a:spcBef>
                    <a:spcPct val="0"/>
                  </a:spcBef>
                  <a:spcAft>
                    <a:spcPct val="0"/>
                  </a:spcAft>
                </a:pPr>
                <a:r>
                  <a:rPr lang="zh-CN" sz="3600" kern="1200" dirty="0">
                    <a:latin typeface="方正粗黑宋简体" panose="02000000000000000000" charset="-122"/>
                    <a:ea typeface="方正粗黑宋简体" panose="02000000000000000000" charset="-122"/>
                    <a:cs typeface="汉仪粗宋简" panose="02010600000101010101" charset="-122"/>
                  </a:rPr>
                  <a:t>注意区分  丨  </a:t>
                </a:r>
                <a:r>
                  <a:rPr lang="zh-CN" sz="3600" dirty="0">
                    <a:solidFill>
                      <a:srgbClr val="C00000"/>
                    </a:solidFill>
                    <a:latin typeface="方正粗黑宋简体" panose="02000000000000000000" charset="-122"/>
                    <a:ea typeface="方正粗黑宋简体" panose="02000000000000000000" charset="-122"/>
                    <a:cs typeface="汉仪粗宋简" panose="02010600000101010101" charset="-122"/>
                    <a:sym typeface="+mn-ea"/>
                  </a:rPr>
                  <a:t>民主权利广泛</a:t>
                </a:r>
                <a:r>
                  <a:rPr lang="zh-CN" sz="3600" dirty="0">
                    <a:latin typeface="方正粗黑宋简体" panose="02000000000000000000" charset="-122"/>
                    <a:ea typeface="方正粗黑宋简体" panose="02000000000000000000" charset="-122"/>
                    <a:cs typeface="汉仪粗宋简" panose="02010600000101010101" charset="-122"/>
                    <a:sym typeface="+mn-ea"/>
                  </a:rPr>
                  <a:t>和</a:t>
                </a:r>
                <a:r>
                  <a:rPr lang="zh-CN" sz="3600" kern="1200" dirty="0">
                    <a:solidFill>
                      <a:srgbClr val="C00000"/>
                    </a:solidFill>
                    <a:latin typeface="方正粗黑宋简体" panose="02000000000000000000" charset="-122"/>
                    <a:ea typeface="方正粗黑宋简体" panose="02000000000000000000" charset="-122"/>
                    <a:cs typeface="汉仪粗宋简" panose="02010600000101010101" charset="-122"/>
                  </a:rPr>
                  <a:t>民主主体广泛</a:t>
                </a:r>
                <a:endParaRPr lang="zh-CN" altLang="en-US" sz="2800" kern="1200" dirty="0">
                  <a:solidFill>
                    <a:schemeClr val="tx1">
                      <a:lumMod val="95000"/>
                      <a:lumOff val="5000"/>
                    </a:schemeClr>
                  </a:solidFill>
                  <a:latin typeface="方正粗黑宋简体" panose="02000000000000000000" charset="-122"/>
                  <a:ea typeface="方正粗黑宋简体" panose="02000000000000000000" charset="-122"/>
                  <a:cs typeface="汉仪粗宋简" panose="02010600000101010101" charset="-122"/>
                </a:endParaRPr>
              </a:p>
            </p:txBody>
          </p:sp>
          <p:grpSp>
            <p:nvGrpSpPr>
              <p:cNvPr id="60" name="组合 59"/>
              <p:cNvGrpSpPr/>
              <p:nvPr>
                <p:custDataLst>
                  <p:tags r:id="rId17"/>
                </p:custDataLst>
              </p:nvPr>
            </p:nvGrpSpPr>
            <p:grpSpPr>
              <a:xfrm>
                <a:off x="1153" y="2112"/>
                <a:ext cx="17021" cy="120"/>
                <a:chOff x="1207" y="2112"/>
                <a:chExt cx="16330" cy="112"/>
              </a:xfrm>
            </p:grpSpPr>
            <p:sp>
              <p:nvSpPr>
                <p:cNvPr id="61" name="矩形 60"/>
                <p:cNvSpPr/>
                <p:nvPr>
                  <p:custDataLst>
                    <p:tags r:id="rId18"/>
                  </p:custDataLst>
                </p:nvPr>
              </p:nvSpPr>
              <p:spPr>
                <a:xfrm>
                  <a:off x="1207" y="2112"/>
                  <a:ext cx="16331" cy="113"/>
                </a:xfrm>
                <a:prstGeom prst="rect">
                  <a:avLst/>
                </a:prstGeom>
                <a:solidFill>
                  <a:srgbClr val="C00000"/>
                </a:solidFill>
                <a:ln w="19050">
                  <a:noFill/>
                </a:ln>
              </p:spPr>
              <p:style>
                <a:lnRef idx="2">
                  <a:srgbClr val="C00000">
                    <a:shade val="50000"/>
                  </a:srgbClr>
                </a:lnRef>
                <a:fillRef idx="1">
                  <a:srgbClr val="C00000"/>
                </a:fillRef>
                <a:effectRef idx="0">
                  <a:srgbClr val="C00000"/>
                </a:effectRef>
                <a:fontRef idx="minor">
                  <a:sysClr val="window" lastClr="FFFFFF"/>
                </a:fontRef>
              </p:style>
              <p:txBody>
                <a:bodyPr rtlCol="0" anchor="ctr"/>
                <a:lstStyle/>
                <a:p>
                  <a:pPr marL="0" marR="0" lvl="0" indent="0" algn="ctr" defTabSz="121856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2" name="矩形 61"/>
                <p:cNvSpPr/>
                <p:nvPr>
                  <p:custDataLst>
                    <p:tags r:id="rId19"/>
                  </p:custDataLst>
                </p:nvPr>
              </p:nvSpPr>
              <p:spPr>
                <a:xfrm>
                  <a:off x="8044" y="2112"/>
                  <a:ext cx="9268" cy="113"/>
                </a:xfrm>
                <a:prstGeom prst="rect">
                  <a:avLst/>
                </a:prstGeom>
                <a:solidFill>
                  <a:srgbClr val="FF9900"/>
                </a:solidFill>
                <a:ln w="19050">
                  <a:noFill/>
                </a:ln>
              </p:spPr>
              <p:style>
                <a:lnRef idx="2">
                  <a:srgbClr val="C00000">
                    <a:shade val="50000"/>
                  </a:srgbClr>
                </a:lnRef>
                <a:fillRef idx="1">
                  <a:srgbClr val="C00000"/>
                </a:fillRef>
                <a:effectRef idx="0">
                  <a:srgbClr val="C00000"/>
                </a:effectRef>
                <a:fontRef idx="minor">
                  <a:sysClr val="window" lastClr="FFFFFF"/>
                </a:fontRef>
              </p:style>
              <p:txBody>
                <a:bodyPr rtlCol="0" anchor="ctr"/>
                <a:lstStyle/>
                <a:p>
                  <a:pPr marL="0" marR="0" lvl="0" indent="0" algn="ctr" defTabSz="121856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grpSp>
      <p:grpSp>
        <p:nvGrpSpPr>
          <p:cNvPr id="4" name="组合 3"/>
          <p:cNvGrpSpPr/>
          <p:nvPr>
            <p:custDataLst>
              <p:tags r:id="rId3"/>
            </p:custDataLst>
          </p:nvPr>
        </p:nvGrpSpPr>
        <p:grpSpPr>
          <a:xfrm>
            <a:off x="241300" y="1056005"/>
            <a:ext cx="6640195" cy="678180"/>
            <a:chOff x="1029" y="2848"/>
            <a:chExt cx="10457" cy="1068"/>
          </a:xfrm>
        </p:grpSpPr>
        <p:sp>
          <p:nvSpPr>
            <p:cNvPr id="5" name="矩形: 圆角 8"/>
            <p:cNvSpPr/>
            <p:nvPr>
              <p:custDataLst>
                <p:tags r:id="rId8"/>
              </p:custDataLst>
            </p:nvPr>
          </p:nvSpPr>
          <p:spPr>
            <a:xfrm flipH="1">
              <a:off x="1554" y="2848"/>
              <a:ext cx="9406" cy="1068"/>
            </a:xfrm>
            <a:prstGeom prst="roundRect">
              <a:avLst>
                <a:gd name="adj" fmla="val 50000"/>
              </a:avLst>
            </a:prstGeom>
            <a:gradFill>
              <a:gsLst>
                <a:gs pos="0">
                  <a:srgbClr val="FFC000">
                    <a:alpha val="0"/>
                  </a:srgbClr>
                </a:gs>
                <a:gs pos="100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9"/>
              </p:custDataLst>
            </p:nvPr>
          </p:nvSpPr>
          <p:spPr>
            <a:xfrm>
              <a:off x="1886" y="2900"/>
              <a:ext cx="9600" cy="1016"/>
            </a:xfrm>
            <a:prstGeom prst="rect">
              <a:avLst/>
            </a:prstGeom>
            <a:noFill/>
          </p:spPr>
          <p:txBody>
            <a:bodyPr wrap="square">
              <a:spAutoFit/>
            </a:bodyPr>
            <a:lstStyle/>
            <a:p>
              <a:pPr algn="l">
                <a:spcAft>
                  <a:spcPts val="1000"/>
                </a:spcAft>
              </a:pPr>
              <a:r>
                <a:rPr lang="zh-CN" sz="3600">
                  <a:solidFill>
                    <a:schemeClr val="tx1"/>
                  </a:solidFill>
                  <a:latin typeface="方正粗黑宋简体" panose="02000000000000000000" charset="-122"/>
                  <a:ea typeface="方正粗黑宋简体" panose="02000000000000000000" charset="-122"/>
                  <a:cs typeface="汉仪粗宋简" panose="02010600000101010101" charset="-122"/>
                </a:rPr>
                <a:t>人民享有</a:t>
              </a:r>
              <a:r>
                <a:rPr lang="zh-CN" sz="3600" u="sng">
                  <a:solidFill>
                    <a:srgbClr val="C00000"/>
                  </a:solidFill>
                  <a:latin typeface="方正粗黑宋简体" panose="02000000000000000000" charset="-122"/>
                  <a:ea typeface="方正粗黑宋简体" panose="02000000000000000000" charset="-122"/>
                  <a:cs typeface="汉仪粗宋简" panose="02010600000101010101" charset="-122"/>
                </a:rPr>
                <a:t>广泛</a:t>
              </a:r>
              <a:r>
                <a:rPr lang="zh-CN" sz="3600">
                  <a:solidFill>
                    <a:srgbClr val="C00000"/>
                  </a:solidFill>
                  <a:latin typeface="方正粗黑宋简体" panose="02000000000000000000" charset="-122"/>
                  <a:ea typeface="方正粗黑宋简体" panose="02000000000000000000" charset="-122"/>
                  <a:cs typeface="汉仪粗宋简" panose="02010600000101010101" charset="-122"/>
                </a:rPr>
                <a:t>的民主</a:t>
              </a:r>
              <a:r>
                <a:rPr lang="zh-CN" sz="3600" u="sng">
                  <a:solidFill>
                    <a:srgbClr val="C00000"/>
                  </a:solidFill>
                  <a:latin typeface="方正粗黑宋简体" panose="02000000000000000000" charset="-122"/>
                  <a:ea typeface="方正粗黑宋简体" panose="02000000000000000000" charset="-122"/>
                  <a:cs typeface="汉仪粗宋简" panose="02010600000101010101" charset="-122"/>
                </a:rPr>
                <a:t>权利</a:t>
              </a:r>
            </a:p>
          </p:txBody>
        </p:sp>
        <p:grpSp>
          <p:nvGrpSpPr>
            <p:cNvPr id="12" name="组合 11"/>
            <p:cNvGrpSpPr/>
            <p:nvPr>
              <p:custDataLst>
                <p:tags r:id="rId10"/>
              </p:custDataLst>
            </p:nvPr>
          </p:nvGrpSpPr>
          <p:grpSpPr>
            <a:xfrm>
              <a:off x="1029" y="3120"/>
              <a:ext cx="857" cy="525"/>
              <a:chOff x="598025" y="1971942"/>
              <a:chExt cx="544001" cy="333375"/>
            </a:xfrm>
          </p:grpSpPr>
          <p:sp>
            <p:nvSpPr>
              <p:cNvPr id="6" name="箭头: V 形 9"/>
              <p:cNvSpPr/>
              <p:nvPr>
                <p:custDataLst>
                  <p:tags r:id="rId11"/>
                </p:custDataLst>
              </p:nvPr>
            </p:nvSpPr>
            <p:spPr>
              <a:xfrm>
                <a:off x="808651" y="1971942"/>
                <a:ext cx="333375" cy="333375"/>
              </a:xfrm>
              <a:prstGeom prst="chevron">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箭头: V 形 10"/>
              <p:cNvSpPr/>
              <p:nvPr>
                <p:custDataLst>
                  <p:tags r:id="rId12"/>
                </p:custDataLst>
              </p:nvPr>
            </p:nvSpPr>
            <p:spPr>
              <a:xfrm>
                <a:off x="598025" y="1971942"/>
                <a:ext cx="333375" cy="333375"/>
              </a:xfrm>
              <a:prstGeom prst="chevron">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13" name="图片 12"/>
          <p:cNvPicPr>
            <a:picLocks noChangeAspect="1"/>
          </p:cNvPicPr>
          <p:nvPr>
            <p:custDataLst>
              <p:tags r:id="rId4"/>
            </p:custDataLst>
          </p:nvPr>
        </p:nvPicPr>
        <p:blipFill>
          <a:blip r:embed="rId23">
            <a:extLst>
              <a:ext uri="{28A0092B-C50C-407E-A947-70E740481C1C}">
                <a14:useLocalDpi xmlns:a14="http://schemas.microsoft.com/office/drawing/2010/main" val="0"/>
              </a:ext>
            </a:extLst>
          </a:blip>
          <a:srcRect t="395"/>
          <a:stretch>
            <a:fillRect/>
          </a:stretch>
        </p:blipFill>
        <p:spPr>
          <a:xfrm>
            <a:off x="527685" y="1868805"/>
            <a:ext cx="2800350" cy="4616450"/>
          </a:xfrm>
          <a:prstGeom prst="rect">
            <a:avLst/>
          </a:prstGeom>
        </p:spPr>
      </p:pic>
      <p:pic>
        <p:nvPicPr>
          <p:cNvPr id="14" name="图片 13"/>
          <p:cNvPicPr>
            <a:picLocks noChangeAspect="1"/>
          </p:cNvPicPr>
          <p:nvPr>
            <p:custDataLst>
              <p:tags r:id="rId5"/>
            </p:custDataLst>
          </p:nvPr>
        </p:nvPicPr>
        <p:blipFill>
          <a:blip r:embed="rId24">
            <a:extLst>
              <a:ext uri="{28A0092B-C50C-407E-A947-70E740481C1C}">
                <a14:useLocalDpi xmlns:a14="http://schemas.microsoft.com/office/drawing/2010/main" val="0"/>
              </a:ext>
            </a:extLst>
          </a:blip>
          <a:stretch>
            <a:fillRect/>
          </a:stretch>
        </p:blipFill>
        <p:spPr>
          <a:xfrm>
            <a:off x="3328035" y="1868805"/>
            <a:ext cx="2787015" cy="4615815"/>
          </a:xfrm>
          <a:prstGeom prst="rect">
            <a:avLst/>
          </a:prstGeom>
        </p:spPr>
      </p:pic>
      <p:pic>
        <p:nvPicPr>
          <p:cNvPr id="15" name="图片 14"/>
          <p:cNvPicPr>
            <a:picLocks noChangeAspect="1"/>
          </p:cNvPicPr>
          <p:nvPr>
            <p:custDataLst>
              <p:tags r:id="rId6"/>
            </p:custDataLst>
          </p:nvPr>
        </p:nvPicPr>
        <p:blipFill>
          <a:blip r:embed="rId25">
            <a:extLst>
              <a:ext uri="{28A0092B-C50C-407E-A947-70E740481C1C}">
                <a14:useLocalDpi xmlns:a14="http://schemas.microsoft.com/office/drawing/2010/main" val="0"/>
              </a:ext>
            </a:extLst>
          </a:blip>
          <a:stretch>
            <a:fillRect/>
          </a:stretch>
        </p:blipFill>
        <p:spPr>
          <a:xfrm>
            <a:off x="6115050" y="1868805"/>
            <a:ext cx="2752090" cy="4615180"/>
          </a:xfrm>
          <a:prstGeom prst="rect">
            <a:avLst/>
          </a:prstGeom>
        </p:spPr>
      </p:pic>
      <p:pic>
        <p:nvPicPr>
          <p:cNvPr id="16" name="图片 15"/>
          <p:cNvPicPr>
            <a:picLocks noChangeAspect="1"/>
          </p:cNvPicPr>
          <p:nvPr>
            <p:custDataLst>
              <p:tags r:id="rId7"/>
            </p:custDataLst>
          </p:nvPr>
        </p:nvPicPr>
        <p:blipFill>
          <a:blip r:embed="rId26">
            <a:extLst>
              <a:ext uri="{28A0092B-C50C-407E-A947-70E740481C1C}">
                <a14:useLocalDpi xmlns:a14="http://schemas.microsoft.com/office/drawing/2010/main" val="0"/>
              </a:ext>
            </a:extLst>
          </a:blip>
          <a:stretch>
            <a:fillRect/>
          </a:stretch>
        </p:blipFill>
        <p:spPr>
          <a:xfrm>
            <a:off x="8867140" y="1867535"/>
            <a:ext cx="2766695" cy="461518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strVal val="#ppt_w*0.70"/>
                                          </p:val>
                                        </p:tav>
                                        <p:tav tm="100000">
                                          <p:val>
                                            <p:strVal val="#ppt_w"/>
                                          </p:val>
                                        </p:tav>
                                      </p:tavLst>
                                    </p:anim>
                                    <p:anim calcmode="lin" valueType="num">
                                      <p:cBhvr>
                                        <p:cTn id="14" dur="1000" fill="hold"/>
                                        <p:tgtEl>
                                          <p:spTgt spid="14"/>
                                        </p:tgtEl>
                                        <p:attrNameLst>
                                          <p:attrName>ppt_h</p:attrName>
                                        </p:attrNameLst>
                                      </p:cBhvr>
                                      <p:tavLst>
                                        <p:tav tm="0">
                                          <p:val>
                                            <p:strVal val="#ppt_h"/>
                                          </p:val>
                                        </p:tav>
                                        <p:tav tm="100000">
                                          <p:val>
                                            <p:strVal val="#ppt_h"/>
                                          </p:val>
                                        </p:tav>
                                      </p:tavLst>
                                    </p:anim>
                                    <p:animEffect transition="in" filter="fade">
                                      <p:cBhvr>
                                        <p:cTn id="15" dur="1000"/>
                                        <p:tgtEl>
                                          <p:spTgt spid="14"/>
                                        </p:tgtEl>
                                      </p:cBhvr>
                                    </p:animEffect>
                                  </p:childTnLst>
                                </p:cTn>
                              </p:par>
                            </p:childTnLst>
                          </p:cTn>
                        </p:par>
                        <p:par>
                          <p:cTn id="16" fill="hold" nodeType="afterGroup">
                            <p:stCondLst>
                              <p:cond delay="2000"/>
                            </p:stCondLst>
                            <p:childTnLst>
                              <p:par>
                                <p:cTn id="17" presetID="55"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0.70"/>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childTnLst>
                          </p:cTn>
                        </p:par>
                        <p:par>
                          <p:cTn id="22" fill="hold" nodeType="afterGroup">
                            <p:stCondLst>
                              <p:cond delay="3000"/>
                            </p:stCondLst>
                            <p:childTnLst>
                              <p:par>
                                <p:cTn id="23" presetID="55"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strVal val="#ppt_w*0.70"/>
                                          </p:val>
                                        </p:tav>
                                        <p:tav tm="100000">
                                          <p:val>
                                            <p:strVal val="#ppt_w"/>
                                          </p:val>
                                        </p:tav>
                                      </p:tavLst>
                                    </p:anim>
                                    <p:anim calcmode="lin" valueType="num">
                                      <p:cBhvr>
                                        <p:cTn id="26" dur="1000" fill="hold"/>
                                        <p:tgtEl>
                                          <p:spTgt spid="16"/>
                                        </p:tgtEl>
                                        <p:attrNameLst>
                                          <p:attrName>ppt_h</p:attrName>
                                        </p:attrNameLst>
                                      </p:cBhvr>
                                      <p:tavLst>
                                        <p:tav tm="0">
                                          <p:val>
                                            <p:strVal val="#ppt_h"/>
                                          </p:val>
                                        </p:tav>
                                        <p:tav tm="100000">
                                          <p:val>
                                            <p:strVal val="#ppt_h"/>
                                          </p:val>
                                        </p:tav>
                                      </p:tavLst>
                                    </p:anim>
                                    <p:animEffect transition="in" filter="fade">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288925" y="186055"/>
            <a:ext cx="11614785" cy="6495415"/>
          </a:xfrm>
          <a:prstGeom prst="rect">
            <a:avLst/>
          </a:prstGeom>
          <a:noFill/>
        </p:spPr>
        <p:txBody>
          <a:bodyPr wrap="square" rtlCol="0">
            <a:spAutoFit/>
          </a:bodyPr>
          <a:lstStyle/>
          <a:p>
            <a:pPr algn="ctr" fontAlgn="auto">
              <a:lnSpc>
                <a:spcPct val="126000"/>
              </a:lnSpc>
              <a:spcBef>
                <a:spcPct val="0"/>
              </a:spcBef>
              <a:spcAft>
                <a:spcPct val="0"/>
              </a:spcAft>
            </a:pPr>
            <a:r>
              <a:rPr lang="zh-CN" altLang="en-US" sz="3600" b="1">
                <a:solidFill>
                  <a:srgbClr val="7030A0"/>
                </a:solidFill>
                <a:effectLst/>
                <a:latin typeface="微软雅黑" panose="020B0503020204020204" charset="-122"/>
                <a:ea typeface="微软雅黑" panose="020B0503020204020204" charset="-122"/>
                <a:sym typeface="+mn-ea"/>
              </a:rPr>
              <a:t>全过程人民民主是最真实的民主</a:t>
            </a:r>
          </a:p>
          <a:p>
            <a:pPr fontAlgn="auto">
              <a:lnSpc>
                <a:spcPct val="116000"/>
              </a:lnSpc>
              <a:spcBef>
                <a:spcPct val="0"/>
              </a:spcBef>
              <a:spcAft>
                <a:spcPct val="0"/>
              </a:spcAft>
            </a:pPr>
            <a:r>
              <a:rPr sz="3200" b="1">
                <a:latin typeface="微软雅黑" panose="020B0503020204020204" charset="-122"/>
                <a:ea typeface="微软雅黑" panose="020B0503020204020204" charset="-122"/>
                <a:cs typeface="微软雅黑" panose="020B0503020204020204" charset="-122"/>
              </a:rPr>
              <a:t>       </a:t>
            </a:r>
            <a:r>
              <a:rPr sz="3200" b="1">
                <a:solidFill>
                  <a:srgbClr val="FF0000"/>
                </a:solidFill>
                <a:latin typeface="微软雅黑" panose="020B0503020204020204" charset="-122"/>
                <a:ea typeface="微软雅黑" panose="020B0503020204020204" charset="-122"/>
                <a:cs typeface="微软雅黑" panose="020B0503020204020204" charset="-122"/>
              </a:rPr>
              <a:t>要求：</a:t>
            </a:r>
            <a:r>
              <a:rPr sz="3200" b="1">
                <a:latin typeface="微软雅黑" panose="020B0503020204020204" charset="-122"/>
                <a:ea typeface="微软雅黑" panose="020B0503020204020204" charset="-122"/>
                <a:cs typeface="微软雅黑" panose="020B0503020204020204" charset="-122"/>
              </a:rPr>
              <a:t>全过程人民民主不仅有完整的制度程序，而且有完整的参与实践，真正做到了人民当家作主。</a:t>
            </a:r>
          </a:p>
          <a:p>
            <a:pPr fontAlgn="auto">
              <a:lnSpc>
                <a:spcPct val="116000"/>
              </a:lnSpc>
              <a:spcBef>
                <a:spcPct val="0"/>
              </a:spcBef>
              <a:spcAft>
                <a:spcPct val="0"/>
              </a:spcAft>
            </a:pPr>
            <a:r>
              <a:rPr sz="3200" b="1">
                <a:latin typeface="微软雅黑" panose="020B0503020204020204" charset="-122"/>
                <a:ea typeface="微软雅黑" panose="020B0503020204020204" charset="-122"/>
                <a:cs typeface="微软雅黑" panose="020B0503020204020204" charset="-122"/>
              </a:rPr>
              <a:t>       </a:t>
            </a:r>
            <a:r>
              <a:rPr sz="3200" b="1">
                <a:solidFill>
                  <a:srgbClr val="FF0000"/>
                </a:solidFill>
                <a:latin typeface="微软雅黑" panose="020B0503020204020204" charset="-122"/>
                <a:ea typeface="微软雅黑" panose="020B0503020204020204" charset="-122"/>
                <a:cs typeface="微软雅黑" panose="020B0503020204020204" charset="-122"/>
              </a:rPr>
              <a:t>表现：</a:t>
            </a:r>
            <a:r>
              <a:rPr sz="3200" b="1">
                <a:latin typeface="微软雅黑" panose="020B0503020204020204" charset="-122"/>
                <a:ea typeface="微软雅黑" panose="020B0503020204020204" charset="-122"/>
                <a:cs typeface="微软雅黑" panose="020B0503020204020204" charset="-122"/>
              </a:rPr>
              <a:t>一方面，我国已经形成全面、广泛、有机衔接的人民当家作主制度体系，已经构建多样、畅通、有序的民主渠道，能够确保人民有序政治参与（完整的制度程序）；另一方面，人民的意愿和呼声，经过民主决策程序顺利成为党和国家的方针政策，进而通过政权体系顺利转化为实现人民意愿的具体实践，能够确保人民真正当家作主。（完整的参与实践）</a:t>
            </a:r>
            <a:r>
              <a:rPr lang="zh-CN" sz="3200" b="1">
                <a:latin typeface="微软雅黑" panose="020B0503020204020204" charset="-122"/>
                <a:ea typeface="微软雅黑" panose="020B0503020204020204" charset="-122"/>
                <a:cs typeface="微软雅黑" panose="020B0503020204020204" charset="-122"/>
              </a:rPr>
              <a:t>。</a:t>
            </a:r>
          </a:p>
          <a:p>
            <a:pPr fontAlgn="auto">
              <a:lnSpc>
                <a:spcPct val="116000"/>
              </a:lnSpc>
              <a:spcBef>
                <a:spcPct val="0"/>
              </a:spcBef>
              <a:spcAft>
                <a:spcPct val="0"/>
              </a:spcAft>
            </a:pPr>
            <a:r>
              <a:rPr lang="zh-CN" sz="3200" b="1">
                <a:latin typeface="微软雅黑" panose="020B0503020204020204" charset="-122"/>
                <a:ea typeface="微软雅黑" panose="020B0503020204020204" charset="-122"/>
                <a:cs typeface="微软雅黑" panose="020B0503020204020204" charset="-122"/>
              </a:rPr>
              <a:t>       </a:t>
            </a:r>
            <a:r>
              <a:rPr lang="zh-CN" sz="3200" b="1">
                <a:solidFill>
                  <a:srgbClr val="FF0000"/>
                </a:solidFill>
                <a:latin typeface="微软雅黑" panose="020B0503020204020204" charset="-122"/>
                <a:ea typeface="微软雅黑" panose="020B0503020204020204" charset="-122"/>
                <a:cs typeface="微软雅黑" panose="020B0503020204020204" charset="-122"/>
              </a:rPr>
              <a:t>政治保证：</a:t>
            </a:r>
            <a:r>
              <a:rPr lang="zh-CN" sz="3200" b="1">
                <a:latin typeface="微软雅黑" panose="020B0503020204020204" charset="-122"/>
                <a:ea typeface="微软雅黑" panose="020B0503020204020204" charset="-122"/>
                <a:cs typeface="微软雅黑" panose="020B0503020204020204" charset="-122"/>
              </a:rPr>
              <a:t>中国共产党的坚强领导是在国家生活中实现人民民主的根本政治保证。</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288925" y="186055"/>
            <a:ext cx="11614785" cy="6440805"/>
          </a:xfrm>
          <a:prstGeom prst="rect">
            <a:avLst/>
          </a:prstGeom>
          <a:noFill/>
        </p:spPr>
        <p:txBody>
          <a:bodyPr wrap="square" rtlCol="0">
            <a:spAutoFit/>
          </a:bodyPr>
          <a:lstStyle/>
          <a:p>
            <a:pPr algn="ctr" fontAlgn="auto">
              <a:lnSpc>
                <a:spcPct val="116000"/>
              </a:lnSpc>
              <a:spcBef>
                <a:spcPct val="0"/>
              </a:spcBef>
              <a:spcAft>
                <a:spcPct val="0"/>
              </a:spcAft>
            </a:pPr>
            <a:r>
              <a:rPr lang="zh-CN" altLang="en-US" sz="3600" b="1">
                <a:solidFill>
                  <a:srgbClr val="7030A0"/>
                </a:solidFill>
                <a:effectLst/>
                <a:latin typeface="微软雅黑" panose="020B0503020204020204" charset="-122"/>
                <a:ea typeface="微软雅黑" panose="020B0503020204020204" charset="-122"/>
                <a:sym typeface="+mn-ea"/>
              </a:rPr>
              <a:t>协商民主</a:t>
            </a:r>
          </a:p>
          <a:p>
            <a:pPr fontAlgn="auto">
              <a:lnSpc>
                <a:spcPct val="116000"/>
              </a:lnSpc>
              <a:spcBef>
                <a:spcPct val="0"/>
              </a:spcBef>
              <a:spcAft>
                <a:spcPct val="0"/>
              </a:spcAft>
            </a:pPr>
            <a:r>
              <a:rPr sz="3200" b="1">
                <a:latin typeface="微软雅黑" panose="020B0503020204020204" charset="-122"/>
                <a:ea typeface="微软雅黑" panose="020B0503020204020204" charset="-122"/>
                <a:cs typeface="微软雅黑" panose="020B0503020204020204" charset="-122"/>
              </a:rPr>
              <a:t>       </a:t>
            </a:r>
            <a:r>
              <a:rPr sz="3200" b="1">
                <a:solidFill>
                  <a:srgbClr val="FF0000"/>
                </a:solidFill>
                <a:latin typeface="微软雅黑" panose="020B0503020204020204" charset="-122"/>
                <a:ea typeface="微软雅黑" panose="020B0503020204020204" charset="-122"/>
                <a:cs typeface="微软雅黑" panose="020B0503020204020204" charset="-122"/>
              </a:rPr>
              <a:t>含义：</a:t>
            </a:r>
            <a:r>
              <a:rPr sz="3200" b="1">
                <a:latin typeface="微软雅黑" panose="020B0503020204020204" charset="-122"/>
                <a:ea typeface="微软雅黑" panose="020B0503020204020204" charset="-122"/>
                <a:cs typeface="微软雅黑" panose="020B0503020204020204" charset="-122"/>
              </a:rPr>
              <a:t>在中国共产党领导下，人民内部各方面围绕改革发展稳定重大问题和涉及群众切身利益的实际问题，在决策之前和决策实施之中开展广泛协商，努力形成共识的重要民主形式。</a:t>
            </a:r>
          </a:p>
          <a:p>
            <a:pPr fontAlgn="auto">
              <a:lnSpc>
                <a:spcPct val="116000"/>
              </a:lnSpc>
              <a:spcBef>
                <a:spcPct val="0"/>
              </a:spcBef>
              <a:spcAft>
                <a:spcPct val="0"/>
              </a:spcAft>
            </a:pPr>
            <a:r>
              <a:rPr sz="3200" b="1">
                <a:latin typeface="微软雅黑" panose="020B0503020204020204" charset="-122"/>
                <a:ea typeface="微软雅黑" panose="020B0503020204020204" charset="-122"/>
                <a:cs typeface="微软雅黑" panose="020B0503020204020204" charset="-122"/>
              </a:rPr>
              <a:t>       </a:t>
            </a:r>
            <a:r>
              <a:rPr sz="3200" b="1">
                <a:solidFill>
                  <a:srgbClr val="FF0000"/>
                </a:solidFill>
                <a:latin typeface="微软雅黑" panose="020B0503020204020204" charset="-122"/>
                <a:ea typeface="微软雅黑" panose="020B0503020204020204" charset="-122"/>
                <a:cs typeface="微软雅黑" panose="020B0503020204020204" charset="-122"/>
              </a:rPr>
              <a:t>地位：</a:t>
            </a:r>
            <a:r>
              <a:rPr sz="3200" b="1">
                <a:latin typeface="微软雅黑" panose="020B0503020204020204" charset="-122"/>
                <a:ea typeface="微软雅黑" panose="020B0503020204020204" charset="-122"/>
                <a:cs typeface="微软雅黑" panose="020B0503020204020204" charset="-122"/>
              </a:rPr>
              <a:t>社会主义协商民主是中国社会主义民主政治的特有形式和独特优势</a:t>
            </a:r>
            <a:r>
              <a:rPr lang="zh-CN" sz="3200" b="1">
                <a:latin typeface="微软雅黑" panose="020B0503020204020204" charset="-122"/>
                <a:ea typeface="微软雅黑" panose="020B0503020204020204" charset="-122"/>
                <a:cs typeface="微软雅黑" panose="020B0503020204020204" charset="-122"/>
              </a:rPr>
              <a:t>。</a:t>
            </a:r>
          </a:p>
          <a:p>
            <a:pPr fontAlgn="auto">
              <a:lnSpc>
                <a:spcPct val="116000"/>
              </a:lnSpc>
              <a:spcBef>
                <a:spcPct val="0"/>
              </a:spcBef>
              <a:spcAft>
                <a:spcPct val="0"/>
              </a:spcAft>
            </a:pPr>
            <a:r>
              <a:rPr lang="zh-CN" sz="3200" b="1">
                <a:latin typeface="微软雅黑" panose="020B0503020204020204" charset="-122"/>
                <a:ea typeface="微软雅黑" panose="020B0503020204020204" charset="-122"/>
                <a:cs typeface="微软雅黑" panose="020B0503020204020204" charset="-122"/>
              </a:rPr>
              <a:t>       </a:t>
            </a:r>
            <a:r>
              <a:rPr lang="zh-CN" sz="3200" b="1">
                <a:solidFill>
                  <a:srgbClr val="FF0000"/>
                </a:solidFill>
                <a:latin typeface="微软雅黑" panose="020B0503020204020204" charset="-122"/>
                <a:ea typeface="微软雅黑" panose="020B0503020204020204" charset="-122"/>
                <a:cs typeface="微软雅黑" panose="020B0503020204020204" charset="-122"/>
              </a:rPr>
              <a:t>协商渠道：</a:t>
            </a:r>
            <a:r>
              <a:rPr lang="zh-CN" sz="3200" b="1">
                <a:latin typeface="微软雅黑" panose="020B0503020204020204" charset="-122"/>
                <a:ea typeface="微软雅黑" panose="020B0503020204020204" charset="-122"/>
                <a:cs typeface="微软雅黑" panose="020B0503020204020204" charset="-122"/>
              </a:rPr>
              <a:t>在政党协商、人大协商、政府协商、政协协商、人民团体协商、基层协商、社会组织协商等各个方面的统筹推进和制度化发展。</a:t>
            </a:r>
          </a:p>
          <a:p>
            <a:pPr fontAlgn="auto">
              <a:lnSpc>
                <a:spcPct val="116000"/>
              </a:lnSpc>
              <a:spcBef>
                <a:spcPct val="0"/>
              </a:spcBef>
              <a:spcAft>
                <a:spcPct val="0"/>
              </a:spcAft>
            </a:pPr>
            <a:r>
              <a:rPr lang="zh-CN" sz="3200" b="1">
                <a:latin typeface="微软雅黑" panose="020B0503020204020204" charset="-122"/>
                <a:ea typeface="微软雅黑" panose="020B0503020204020204" charset="-122"/>
                <a:cs typeface="微软雅黑" panose="020B0503020204020204" charset="-122"/>
              </a:rPr>
              <a:t>       </a:t>
            </a:r>
            <a:r>
              <a:rPr lang="zh-CN" sz="3200" b="1">
                <a:solidFill>
                  <a:srgbClr val="FF0000"/>
                </a:solidFill>
                <a:latin typeface="微软雅黑" panose="020B0503020204020204" charset="-122"/>
                <a:ea typeface="微软雅黑" panose="020B0503020204020204" charset="-122"/>
                <a:cs typeface="微软雅黑" panose="020B0503020204020204" charset="-122"/>
              </a:rPr>
              <a:t>意义：</a:t>
            </a:r>
            <a:r>
              <a:rPr lang="zh-CN" sz="3200" b="1">
                <a:latin typeface="微软雅黑" panose="020B0503020204020204" charset="-122"/>
                <a:ea typeface="微软雅黑" panose="020B0503020204020204" charset="-122"/>
                <a:cs typeface="微软雅黑" panose="020B0503020204020204" charset="-122"/>
              </a:rPr>
              <a:t>保证了人民在日常政治生活中享有广泛持续深入参加的民主权利。</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288925" y="186055"/>
            <a:ext cx="11614785" cy="5959475"/>
          </a:xfrm>
          <a:prstGeom prst="rect">
            <a:avLst/>
          </a:prstGeom>
          <a:noFill/>
        </p:spPr>
        <p:txBody>
          <a:bodyPr wrap="square" rtlCol="0">
            <a:spAutoFit/>
          </a:bodyPr>
          <a:lstStyle/>
          <a:p>
            <a:pPr algn="ctr" fontAlgn="auto">
              <a:lnSpc>
                <a:spcPct val="126000"/>
              </a:lnSpc>
              <a:spcBef>
                <a:spcPct val="0"/>
              </a:spcBef>
              <a:spcAft>
                <a:spcPct val="0"/>
              </a:spcAft>
            </a:pPr>
            <a:r>
              <a:rPr lang="zh-CN" altLang="en-US" sz="3600" b="1" dirty="0">
                <a:solidFill>
                  <a:srgbClr val="7030A0"/>
                </a:solidFill>
                <a:effectLst/>
                <a:latin typeface="微软雅黑" panose="020B0503020204020204" charset="-122"/>
                <a:ea typeface="微软雅黑" panose="020B0503020204020204" charset="-122"/>
                <a:sym typeface="+mn-ea"/>
              </a:rPr>
              <a:t>全过程人民民主是最管用的民主</a:t>
            </a:r>
          </a:p>
          <a:p>
            <a:pPr fontAlgn="auto">
              <a:lnSpc>
                <a:spcPct val="150000"/>
              </a:lnSpc>
              <a:spcBef>
                <a:spcPct val="0"/>
              </a:spcBef>
              <a:spcAft>
                <a:spcPct val="0"/>
              </a:spcAft>
            </a:pPr>
            <a:r>
              <a:rPr lang="zh-CN" altLang="en-US" sz="3200" b="1" dirty="0">
                <a:latin typeface="微软雅黑" panose="020B0503020204020204" charset="-122"/>
                <a:ea typeface="微软雅黑" panose="020B0503020204020204" charset="-122"/>
                <a:cs typeface="微软雅黑" panose="020B0503020204020204" charset="-122"/>
              </a:rPr>
              <a:t>       </a:t>
            </a:r>
            <a:r>
              <a:rPr lang="zh-CN" altLang="en-US" sz="3200" b="1" dirty="0">
                <a:solidFill>
                  <a:srgbClr val="FF0000"/>
                </a:solidFill>
                <a:latin typeface="微软雅黑" panose="020B0503020204020204" charset="-122"/>
                <a:ea typeface="微软雅黑" panose="020B0503020204020204" charset="-122"/>
                <a:cs typeface="微软雅黑" panose="020B0503020204020204" charset="-122"/>
              </a:rPr>
              <a:t>要求：</a:t>
            </a:r>
            <a:r>
              <a:rPr lang="zh-CN" altLang="en-US" sz="3200" b="1" dirty="0">
                <a:latin typeface="微软雅黑" panose="020B0503020204020204" charset="-122"/>
                <a:ea typeface="微软雅黑" panose="020B0503020204020204" charset="-122"/>
                <a:cs typeface="微软雅黑" panose="020B0503020204020204" charset="-122"/>
              </a:rPr>
              <a:t>民主不是装饰品，不是用来做摆设的，而是要用来解决人民需要解决的问题的。</a:t>
            </a:r>
          </a:p>
          <a:p>
            <a:pPr fontAlgn="auto">
              <a:lnSpc>
                <a:spcPct val="150000"/>
              </a:lnSpc>
              <a:spcBef>
                <a:spcPct val="0"/>
              </a:spcBef>
              <a:spcAft>
                <a:spcPct val="0"/>
              </a:spcAft>
            </a:pPr>
            <a:r>
              <a:rPr lang="zh-CN" altLang="en-US" sz="3200" b="1" dirty="0">
                <a:latin typeface="微软雅黑" panose="020B0503020204020204" charset="-122"/>
                <a:ea typeface="微软雅黑" panose="020B0503020204020204" charset="-122"/>
                <a:cs typeface="微软雅黑" panose="020B0503020204020204" charset="-122"/>
              </a:rPr>
              <a:t>       </a:t>
            </a:r>
            <a:r>
              <a:rPr lang="zh-CN" altLang="en-US" sz="3200" b="1" dirty="0">
                <a:solidFill>
                  <a:srgbClr val="FF0000"/>
                </a:solidFill>
                <a:latin typeface="微软雅黑" panose="020B0503020204020204" charset="-122"/>
                <a:ea typeface="微软雅黑" panose="020B0503020204020204" charset="-122"/>
                <a:cs typeface="微软雅黑" panose="020B0503020204020204" charset="-122"/>
              </a:rPr>
              <a:t>表现：</a:t>
            </a:r>
            <a:r>
              <a:rPr lang="zh-CN" altLang="en-US" sz="3200" b="1" dirty="0">
                <a:latin typeface="微软雅黑" panose="020B0503020204020204" charset="-122"/>
                <a:ea typeface="微软雅黑" panose="020B0503020204020204" charset="-122"/>
                <a:cs typeface="微软雅黑" panose="020B0503020204020204" charset="-122"/>
              </a:rPr>
              <a:t>①既发扬民主，又正确集中，</a:t>
            </a:r>
          </a:p>
          <a:p>
            <a:pPr fontAlgn="auto">
              <a:lnSpc>
                <a:spcPct val="150000"/>
              </a:lnSpc>
              <a:spcBef>
                <a:spcPct val="0"/>
              </a:spcBef>
              <a:spcAft>
                <a:spcPct val="0"/>
              </a:spcAft>
            </a:pPr>
            <a:r>
              <a:rPr lang="zh-CN" sz="3200" b="1" dirty="0">
                <a:latin typeface="微软雅黑" panose="020B0503020204020204" charset="-122"/>
                <a:ea typeface="微软雅黑" panose="020B0503020204020204" charset="-122"/>
                <a:cs typeface="微软雅黑" panose="020B0503020204020204" charset="-122"/>
              </a:rPr>
              <a:t>       </a:t>
            </a:r>
            <a:r>
              <a:rPr lang="zh-CN" sz="3200" b="1" dirty="0">
                <a:latin typeface="宋体" panose="02010600030101010101" pitchFamily="2" charset="-122"/>
                <a:ea typeface="宋体" panose="02010600030101010101" pitchFamily="2" charset="-122"/>
                <a:cs typeface="微软雅黑" panose="020B0503020204020204" charset="-122"/>
              </a:rPr>
              <a:t>②</a:t>
            </a:r>
            <a:r>
              <a:rPr lang="zh-CN" sz="3200" b="1" dirty="0">
                <a:latin typeface="微软雅黑" panose="020B0503020204020204" charset="-122"/>
                <a:ea typeface="微软雅黑" panose="020B0503020204020204" charset="-122"/>
                <a:cs typeface="微软雅黑" panose="020B0503020204020204" charset="-122"/>
              </a:rPr>
              <a:t>能够把党的主张、国家意志、人民意愿紧密融合在一起，</a:t>
            </a:r>
          </a:p>
          <a:p>
            <a:pPr fontAlgn="auto">
              <a:lnSpc>
                <a:spcPct val="150000"/>
              </a:lnSpc>
              <a:spcBef>
                <a:spcPct val="0"/>
              </a:spcBef>
              <a:spcAft>
                <a:spcPct val="0"/>
              </a:spcAft>
            </a:pPr>
            <a:r>
              <a:rPr lang="zh-CN" sz="3200" b="1" dirty="0">
                <a:latin typeface="微软雅黑" panose="020B0503020204020204" charset="-122"/>
                <a:ea typeface="微软雅黑" panose="020B0503020204020204" charset="-122"/>
                <a:cs typeface="微软雅黑" panose="020B0503020204020204" charset="-122"/>
              </a:rPr>
              <a:t>       ③实现各方面在共同思想、共同利益、共同目标基础上的团结一致，使党、国家和人民成为目标相同、利益一致、相互交融、同心同向的整体。</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custDataLst>
              <p:tags r:id="rId2"/>
            </p:custDataLst>
          </p:nvPr>
        </p:nvSpPr>
        <p:spPr>
          <a:xfrm>
            <a:off x="1422400" y="1160145"/>
            <a:ext cx="4267835" cy="1238250"/>
          </a:xfrm>
          <a:prstGeom prst="roundRect">
            <a:avLst>
              <a:gd name="adj" fmla="val 10000"/>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fontAlgn="auto">
              <a:lnSpc>
                <a:spcPct val="110000"/>
              </a:lnSpc>
            </a:pPr>
            <a:r>
              <a:rPr sz="3200" b="1">
                <a:latin typeface="微软雅黑" panose="020B0503020204020204" charset="-122"/>
                <a:ea typeface="微软雅黑" panose="020B0503020204020204" charset="-122"/>
              </a:rPr>
              <a:t>人民民主专政的本质：人民当家作主</a:t>
            </a:r>
          </a:p>
        </p:txBody>
      </p:sp>
      <p:sp>
        <p:nvSpPr>
          <p:cNvPr id="21" name="圆角矩形 20"/>
          <p:cNvSpPr/>
          <p:nvPr>
            <p:custDataLst>
              <p:tags r:id="rId3"/>
            </p:custDataLst>
          </p:nvPr>
        </p:nvSpPr>
        <p:spPr>
          <a:xfrm>
            <a:off x="6336665" y="857885"/>
            <a:ext cx="5371465" cy="612140"/>
          </a:xfrm>
          <a:prstGeom prst="roundRect">
            <a:avLst>
              <a:gd name="adj" fmla="val 10000"/>
            </a:avLst>
          </a:prstGeom>
          <a:solidFill>
            <a:srgbClr val="FF0000"/>
          </a:solidFill>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fontAlgn="auto">
              <a:lnSpc>
                <a:spcPct val="110000"/>
              </a:lnSpc>
            </a:pPr>
            <a:r>
              <a:rPr sz="3200" b="1">
                <a:latin typeface="微软雅黑" panose="020B0503020204020204" charset="-122"/>
                <a:ea typeface="微软雅黑" panose="020B0503020204020204" charset="-122"/>
              </a:rPr>
              <a:t>我国的国体</a:t>
            </a:r>
          </a:p>
        </p:txBody>
      </p:sp>
      <p:sp>
        <p:nvSpPr>
          <p:cNvPr id="30" name="左大括号 3"/>
          <p:cNvSpPr/>
          <p:nvPr>
            <p:custDataLst>
              <p:tags r:id="rId4"/>
            </p:custDataLst>
          </p:nvPr>
        </p:nvSpPr>
        <p:spPr>
          <a:xfrm>
            <a:off x="895985" y="1820545"/>
            <a:ext cx="480695" cy="2757805"/>
          </a:xfrm>
          <a:prstGeom prst="leftBrace">
            <a:avLst>
              <a:gd name="adj1" fmla="val 8333"/>
              <a:gd name="adj2" fmla="val 50000"/>
            </a:avLst>
          </a:prstGeom>
          <a:noFill/>
          <a:ln w="63500" cap="flat" cmpd="sng">
            <a:solidFill>
              <a:srgbClr val="00B0F0"/>
            </a:solidFill>
            <a:prstDash val="solid"/>
            <a:headEnd type="none" w="med" len="med"/>
            <a:tailEnd type="none" w="med" len="med"/>
          </a:ln>
        </p:spPr>
        <p:txBody>
          <a:bodyPr/>
          <a:lstStyle/>
          <a:p>
            <a:pPr eaLnBrk="1" hangingPunct="1">
              <a:buFont typeface="Arial" panose="020B0604020202020204" pitchFamily="34" charset="0"/>
            </a:pPr>
            <a:endParaRPr lang="zh-CN" altLang="en-US" b="1">
              <a:latin typeface="Arial" panose="020B0604020202020204" pitchFamily="34" charset="0"/>
            </a:endParaRPr>
          </a:p>
        </p:txBody>
      </p:sp>
      <p:sp>
        <p:nvSpPr>
          <p:cNvPr id="47" name="左大括号 45"/>
          <p:cNvSpPr/>
          <p:nvPr>
            <p:custDataLst>
              <p:tags r:id="rId5"/>
            </p:custDataLst>
          </p:nvPr>
        </p:nvSpPr>
        <p:spPr>
          <a:xfrm>
            <a:off x="5854700" y="1118870"/>
            <a:ext cx="482600" cy="1321435"/>
          </a:xfrm>
          <a:prstGeom prst="leftBrace">
            <a:avLst>
              <a:gd name="adj1" fmla="val 8306"/>
              <a:gd name="adj2" fmla="val 50000"/>
            </a:avLst>
          </a:prstGeom>
          <a:noFill/>
          <a:ln w="63500" cap="flat" cmpd="sng">
            <a:solidFill>
              <a:srgbClr val="00B0F0"/>
            </a:solidFill>
            <a:prstDash val="solid"/>
            <a:headEnd type="none" w="med" len="med"/>
            <a:tailEnd type="none" w="med" len="med"/>
          </a:ln>
        </p:spPr>
        <p:txBody>
          <a:bodyPr/>
          <a:lstStyle/>
          <a:p>
            <a:pPr eaLnBrk="1" hangingPunct="1">
              <a:buFont typeface="Arial" panose="020B0604020202020204" pitchFamily="34" charset="0"/>
            </a:pPr>
            <a:endParaRPr lang="zh-CN" altLang="en-US" b="1">
              <a:latin typeface="Arial" panose="020B0604020202020204" pitchFamily="34" charset="0"/>
            </a:endParaRPr>
          </a:p>
        </p:txBody>
      </p:sp>
      <p:sp>
        <p:nvSpPr>
          <p:cNvPr id="55" name="左大括号 45"/>
          <p:cNvSpPr/>
          <p:nvPr>
            <p:custDataLst>
              <p:tags r:id="rId6"/>
            </p:custDataLst>
          </p:nvPr>
        </p:nvSpPr>
        <p:spPr>
          <a:xfrm>
            <a:off x="5207000" y="3819525"/>
            <a:ext cx="482600" cy="1423670"/>
          </a:xfrm>
          <a:prstGeom prst="leftBrace">
            <a:avLst>
              <a:gd name="adj1" fmla="val 8306"/>
              <a:gd name="adj2" fmla="val 50000"/>
            </a:avLst>
          </a:prstGeom>
          <a:noFill/>
          <a:ln w="63500" cap="flat" cmpd="sng">
            <a:solidFill>
              <a:srgbClr val="00B0F0"/>
            </a:solidFill>
            <a:prstDash val="solid"/>
            <a:headEnd type="none" w="med" len="med"/>
            <a:tailEnd type="none" w="med" len="med"/>
          </a:ln>
        </p:spPr>
        <p:txBody>
          <a:bodyPr/>
          <a:lstStyle/>
          <a:p>
            <a:pPr eaLnBrk="1" hangingPunct="1">
              <a:buFont typeface="Arial" panose="020B0604020202020204" pitchFamily="34" charset="0"/>
            </a:pPr>
            <a:endParaRPr lang="zh-CN" altLang="en-US" b="1">
              <a:latin typeface="Arial" panose="020B0604020202020204" pitchFamily="34" charset="0"/>
            </a:endParaRPr>
          </a:p>
        </p:txBody>
      </p:sp>
      <p:sp>
        <p:nvSpPr>
          <p:cNvPr id="6" name="文本框 5"/>
          <p:cNvSpPr txBox="1"/>
          <p:nvPr>
            <p:custDataLst>
              <p:tags r:id="rId7"/>
            </p:custDataLst>
          </p:nvPr>
        </p:nvSpPr>
        <p:spPr>
          <a:xfrm>
            <a:off x="326708" y="790575"/>
            <a:ext cx="675005" cy="6266180"/>
          </a:xfrm>
          <a:prstGeom prst="rect">
            <a:avLst/>
          </a:prstGeom>
          <a:noFill/>
        </p:spPr>
        <p:txBody>
          <a:bodyPr vert="eaVert" wrap="square" rtlCol="0">
            <a:spAutoFit/>
          </a:bodyPr>
          <a:lstStyle/>
          <a:p>
            <a:pPr algn="ctr"/>
            <a:r>
              <a:rPr lang="zh-CN" altLang="en-US" sz="3200" b="1" dirty="0">
                <a:latin typeface="微软雅黑" panose="020B0503020204020204" charset="-122"/>
                <a:ea typeface="微软雅黑" panose="020B0503020204020204" charset="-122"/>
              </a:rPr>
              <a:t>人民民主专政的社会主义国家</a:t>
            </a:r>
          </a:p>
        </p:txBody>
      </p:sp>
      <p:sp>
        <p:nvSpPr>
          <p:cNvPr id="3" name="圆角矩形 2"/>
          <p:cNvSpPr/>
          <p:nvPr>
            <p:custDataLst>
              <p:tags r:id="rId8"/>
            </p:custDataLst>
          </p:nvPr>
        </p:nvSpPr>
        <p:spPr>
          <a:xfrm>
            <a:off x="1422400" y="3923665"/>
            <a:ext cx="3698875" cy="1214755"/>
          </a:xfrm>
          <a:prstGeom prst="roundRect">
            <a:avLst>
              <a:gd name="adj" fmla="val 10000"/>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fontAlgn="ctr">
              <a:lnSpc>
                <a:spcPct val="110000"/>
              </a:lnSpc>
            </a:pPr>
            <a:r>
              <a:rPr sz="3200" b="1">
                <a:latin typeface="微软雅黑" panose="020B0503020204020204" charset="-122"/>
                <a:ea typeface="微软雅黑" panose="020B0503020204020204" charset="-122"/>
              </a:rPr>
              <a:t>坚持人民民主专政</a:t>
            </a:r>
          </a:p>
        </p:txBody>
      </p:sp>
      <p:sp>
        <p:nvSpPr>
          <p:cNvPr id="10" name="圆角矩形 9"/>
          <p:cNvSpPr/>
          <p:nvPr>
            <p:custDataLst>
              <p:tags r:id="rId9"/>
            </p:custDataLst>
          </p:nvPr>
        </p:nvSpPr>
        <p:spPr>
          <a:xfrm>
            <a:off x="6336665" y="2106295"/>
            <a:ext cx="5371465" cy="612140"/>
          </a:xfrm>
          <a:prstGeom prst="roundRect">
            <a:avLst>
              <a:gd name="adj" fmla="val 10000"/>
            </a:avLst>
          </a:prstGeom>
          <a:solidFill>
            <a:srgbClr val="FF0000"/>
          </a:solidFill>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fontAlgn="auto">
              <a:lnSpc>
                <a:spcPct val="110000"/>
              </a:lnSpc>
            </a:pPr>
            <a:r>
              <a:rPr sz="3200" b="1">
                <a:latin typeface="微软雅黑" panose="020B0503020204020204" charset="-122"/>
                <a:ea typeface="微软雅黑" panose="020B0503020204020204" charset="-122"/>
              </a:rPr>
              <a:t>全过程人民民主</a:t>
            </a:r>
          </a:p>
        </p:txBody>
      </p:sp>
      <p:sp>
        <p:nvSpPr>
          <p:cNvPr id="11" name="圆角矩形 10"/>
          <p:cNvSpPr/>
          <p:nvPr>
            <p:custDataLst>
              <p:tags r:id="rId10"/>
            </p:custDataLst>
          </p:nvPr>
        </p:nvSpPr>
        <p:spPr>
          <a:xfrm>
            <a:off x="5782310" y="3555365"/>
            <a:ext cx="5925820" cy="612140"/>
          </a:xfrm>
          <a:prstGeom prst="roundRect">
            <a:avLst>
              <a:gd name="adj" fmla="val 10000"/>
            </a:avLst>
          </a:prstGeom>
          <a:solidFill>
            <a:srgbClr val="FF0000"/>
          </a:solidFill>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fontAlgn="auto">
              <a:lnSpc>
                <a:spcPct val="110000"/>
              </a:lnSpc>
            </a:pPr>
            <a:r>
              <a:rPr sz="3200" b="1">
                <a:latin typeface="微软雅黑" panose="020B0503020204020204" charset="-122"/>
                <a:ea typeface="微软雅黑" panose="020B0503020204020204" charset="-122"/>
              </a:rPr>
              <a:t>坚持民主与专政的统一</a:t>
            </a:r>
          </a:p>
        </p:txBody>
      </p:sp>
      <p:sp>
        <p:nvSpPr>
          <p:cNvPr id="13" name="圆角矩形 12"/>
          <p:cNvSpPr/>
          <p:nvPr>
            <p:custDataLst>
              <p:tags r:id="rId11"/>
            </p:custDataLst>
          </p:nvPr>
        </p:nvSpPr>
        <p:spPr>
          <a:xfrm>
            <a:off x="5782310" y="4939030"/>
            <a:ext cx="5925820" cy="612140"/>
          </a:xfrm>
          <a:prstGeom prst="roundRect">
            <a:avLst>
              <a:gd name="adj" fmla="val 10000"/>
            </a:avLst>
          </a:prstGeom>
          <a:solidFill>
            <a:srgbClr val="FF0000"/>
          </a:solidFill>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fontAlgn="auto">
              <a:lnSpc>
                <a:spcPct val="110000"/>
              </a:lnSpc>
            </a:pPr>
            <a:r>
              <a:rPr sz="3200" b="1">
                <a:latin typeface="微软雅黑" panose="020B0503020204020204" charset="-122"/>
                <a:ea typeface="微软雅黑" panose="020B0503020204020204" charset="-122"/>
              </a:rPr>
              <a:t>社会主义现代化建设的可靠保障</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288925" y="186055"/>
            <a:ext cx="11614785" cy="6156325"/>
          </a:xfrm>
          <a:prstGeom prst="rect">
            <a:avLst/>
          </a:prstGeom>
          <a:noFill/>
        </p:spPr>
        <p:txBody>
          <a:bodyPr wrap="square" rtlCol="0">
            <a:spAutoFit/>
          </a:bodyPr>
          <a:lstStyle/>
          <a:p>
            <a:pPr algn="ctr" fontAlgn="auto">
              <a:lnSpc>
                <a:spcPct val="116000"/>
              </a:lnSpc>
              <a:spcBef>
                <a:spcPct val="0"/>
              </a:spcBef>
              <a:spcAft>
                <a:spcPct val="0"/>
              </a:spcAft>
            </a:pPr>
            <a:r>
              <a:rPr lang="zh-CN" altLang="en-US" sz="3200" b="1">
                <a:solidFill>
                  <a:srgbClr val="7030A0"/>
                </a:solidFill>
                <a:effectLst/>
                <a:latin typeface="微软雅黑" panose="020B0503020204020204" charset="-122"/>
                <a:ea typeface="微软雅黑" panose="020B0503020204020204" charset="-122"/>
                <a:sym typeface="+mn-ea"/>
              </a:rPr>
              <a:t>美国医改之路</a:t>
            </a:r>
          </a:p>
          <a:p>
            <a:pPr fontAlgn="auto">
              <a:lnSpc>
                <a:spcPct val="116000"/>
              </a:lnSpc>
              <a:spcBef>
                <a:spcPct val="0"/>
              </a:spcBef>
              <a:spcAft>
                <a:spcPct val="0"/>
              </a:spcAft>
            </a:pPr>
            <a:r>
              <a:rPr sz="2800" b="1">
                <a:latin typeface="微软雅黑" panose="020B0503020204020204" charset="-122"/>
                <a:ea typeface="微软雅黑" panose="020B0503020204020204" charset="-122"/>
                <a:cs typeface="微软雅黑" panose="020B0503020204020204" charset="-122"/>
              </a:rPr>
              <a:t>       大多数</a:t>
            </a:r>
            <a:r>
              <a:rPr lang="zh-CN" sz="2800" b="1">
                <a:latin typeface="微软雅黑" panose="020B0503020204020204" charset="-122"/>
                <a:ea typeface="微软雅黑" panose="020B0503020204020204" charset="-122"/>
                <a:cs typeface="微软雅黑" panose="020B0503020204020204" charset="-122"/>
              </a:rPr>
              <a:t>的</a:t>
            </a:r>
            <a:r>
              <a:rPr sz="2800" b="1">
                <a:latin typeface="微软雅黑" panose="020B0503020204020204" charset="-122"/>
                <a:ea typeface="微软雅黑" panose="020B0503020204020204" charset="-122"/>
                <a:cs typeface="微软雅黑" panose="020B0503020204020204" charset="-122"/>
              </a:rPr>
              <a:t>美国人认为，医改只会使目前没有医保的人和低收入群体受益，而那些中产阶级和高收入人群将受到冲击。</a:t>
            </a:r>
          </a:p>
          <a:p>
            <a:pPr fontAlgn="auto">
              <a:lnSpc>
                <a:spcPct val="116000"/>
              </a:lnSpc>
              <a:spcBef>
                <a:spcPct val="0"/>
              </a:spcBef>
              <a:spcAft>
                <a:spcPct val="0"/>
              </a:spcAft>
            </a:pPr>
            <a:r>
              <a:rPr sz="2800" b="1">
                <a:latin typeface="微软雅黑" panose="020B0503020204020204" charset="-122"/>
                <a:ea typeface="微软雅黑" panose="020B0503020204020204" charset="-122"/>
                <a:cs typeface="微软雅黑" panose="020B0503020204020204" charset="-122"/>
              </a:rPr>
              <a:t>       经历了共和党的质疑，保险公司、药品企业和医师协会等出于维护既得利益组成强大的游说集团，通过游说国会和政府里的代理人全力抵制医改后，2010年美国国会通过了奥巴马总统提出的医疗改革法案</a:t>
            </a:r>
            <a:r>
              <a:rPr lang="zh-CN" sz="2800" b="1">
                <a:latin typeface="微软雅黑" panose="020B0503020204020204" charset="-122"/>
                <a:ea typeface="微软雅黑" panose="020B0503020204020204" charset="-122"/>
                <a:cs typeface="微软雅黑" panose="020B0503020204020204" charset="-122"/>
              </a:rPr>
              <a:t>。</a:t>
            </a:r>
          </a:p>
          <a:p>
            <a:pPr fontAlgn="auto">
              <a:lnSpc>
                <a:spcPct val="116000"/>
              </a:lnSpc>
              <a:spcBef>
                <a:spcPct val="0"/>
              </a:spcBef>
              <a:spcAft>
                <a:spcPct val="0"/>
              </a:spcAft>
            </a:pPr>
            <a:r>
              <a:rPr lang="zh-CN" sz="2800" b="1">
                <a:latin typeface="微软雅黑" panose="020B0503020204020204" charset="-122"/>
                <a:ea typeface="微软雅黑" panose="020B0503020204020204" charset="-122"/>
                <a:cs typeface="微软雅黑" panose="020B0503020204020204" charset="-122"/>
              </a:rPr>
              <a:t>       自医改获得国会通过之后，共和党保守派和相关利益集团对奥巴马和民主党狂轰滥炸，保守组织茶党也趁机大闹美国政坛，导致美国联邦政府在2013年10月份关门。</a:t>
            </a:r>
          </a:p>
          <a:p>
            <a:pPr fontAlgn="auto">
              <a:lnSpc>
                <a:spcPct val="116000"/>
              </a:lnSpc>
              <a:spcBef>
                <a:spcPct val="0"/>
              </a:spcBef>
              <a:spcAft>
                <a:spcPct val="0"/>
              </a:spcAft>
            </a:pPr>
            <a:r>
              <a:rPr lang="zh-CN" sz="2800" b="1">
                <a:latin typeface="微软雅黑" panose="020B0503020204020204" charset="-122"/>
                <a:ea typeface="微软雅黑" panose="020B0503020204020204" charset="-122"/>
                <a:cs typeface="微软雅黑" panose="020B0503020204020204" charset="-122"/>
              </a:rPr>
              <a:t>       2016年，美国总统特朗普就职后便签署第一道行政命令，叫停了“奥巴马医改计划”。</a:t>
            </a:r>
          </a:p>
          <a:p>
            <a:pPr fontAlgn="auto">
              <a:lnSpc>
                <a:spcPct val="116000"/>
              </a:lnSpc>
              <a:spcBef>
                <a:spcPct val="0"/>
              </a:spcBef>
              <a:spcAft>
                <a:spcPct val="0"/>
              </a:spcAft>
            </a:pPr>
            <a:r>
              <a:rPr lang="zh-CN" sz="2800" b="1">
                <a:latin typeface="微软雅黑" panose="020B0503020204020204" charset="-122"/>
                <a:ea typeface="微软雅黑" panose="020B0503020204020204" charset="-122"/>
                <a:cs typeface="微软雅黑" panose="020B0503020204020204" charset="-122"/>
              </a:rPr>
              <a:t>       2021年美国总统拜登签署了重新开放联邦奥巴马医改政策。</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288925" y="186055"/>
            <a:ext cx="11614785" cy="6369050"/>
          </a:xfrm>
          <a:prstGeom prst="rect">
            <a:avLst/>
          </a:prstGeom>
          <a:noFill/>
        </p:spPr>
        <p:txBody>
          <a:bodyPr wrap="square" rtlCol="0">
            <a:spAutoFit/>
          </a:bodyPr>
          <a:lstStyle/>
          <a:p>
            <a:pPr algn="ctr" fontAlgn="auto">
              <a:lnSpc>
                <a:spcPct val="126000"/>
              </a:lnSpc>
              <a:spcBef>
                <a:spcPct val="0"/>
              </a:spcBef>
              <a:spcAft>
                <a:spcPct val="0"/>
              </a:spcAft>
            </a:pPr>
            <a:r>
              <a:rPr lang="zh-CN" altLang="en-US" sz="3600" b="1">
                <a:solidFill>
                  <a:srgbClr val="7030A0"/>
                </a:solidFill>
                <a:effectLst/>
                <a:latin typeface="微软雅黑" panose="020B0503020204020204" charset="-122"/>
                <a:ea typeface="微软雅黑" panose="020B0503020204020204" charset="-122"/>
                <a:sym typeface="+mn-ea"/>
              </a:rPr>
              <a:t>美国所谓的民主</a:t>
            </a:r>
          </a:p>
          <a:p>
            <a:pPr fontAlgn="auto">
              <a:lnSpc>
                <a:spcPct val="126000"/>
              </a:lnSpc>
              <a:spcBef>
                <a:spcPct val="0"/>
              </a:spcBef>
              <a:spcAft>
                <a:spcPct val="0"/>
              </a:spcAft>
            </a:pPr>
            <a:r>
              <a:rPr sz="3200" b="1">
                <a:latin typeface="微软雅黑" panose="020B0503020204020204" charset="-122"/>
                <a:ea typeface="微软雅黑" panose="020B0503020204020204" charset="-122"/>
                <a:cs typeface="微软雅黑" panose="020B0503020204020204" charset="-122"/>
              </a:rPr>
              <a:t>       2015年12月12日 奥巴马加入巴黎气候协定。</a:t>
            </a:r>
          </a:p>
          <a:p>
            <a:pPr fontAlgn="auto">
              <a:lnSpc>
                <a:spcPct val="126000"/>
              </a:lnSpc>
              <a:spcBef>
                <a:spcPct val="0"/>
              </a:spcBef>
              <a:spcAft>
                <a:spcPct val="0"/>
              </a:spcAft>
            </a:pPr>
            <a:r>
              <a:rPr sz="3200" b="1">
                <a:latin typeface="微软雅黑" panose="020B0503020204020204" charset="-122"/>
                <a:ea typeface="微软雅黑" panose="020B0503020204020204" charset="-122"/>
                <a:cs typeface="微软雅黑" panose="020B0503020204020204" charset="-122"/>
              </a:rPr>
              <a:t>       2017年6月 特朗普宣布退出巴黎气候协定</a:t>
            </a:r>
            <a:r>
              <a:rPr lang="zh-CN" sz="3200" b="1">
                <a:latin typeface="微软雅黑" panose="020B0503020204020204" charset="-122"/>
                <a:ea typeface="微软雅黑" panose="020B0503020204020204" charset="-122"/>
                <a:cs typeface="微软雅黑" panose="020B0503020204020204" charset="-122"/>
              </a:rPr>
              <a:t>。</a:t>
            </a:r>
          </a:p>
          <a:p>
            <a:pPr fontAlgn="auto">
              <a:lnSpc>
                <a:spcPct val="126000"/>
              </a:lnSpc>
              <a:spcBef>
                <a:spcPct val="0"/>
              </a:spcBef>
              <a:spcAft>
                <a:spcPct val="0"/>
              </a:spcAft>
            </a:pPr>
            <a:r>
              <a:rPr lang="zh-CN" sz="3200" b="1">
                <a:latin typeface="微软雅黑" panose="020B0503020204020204" charset="-122"/>
                <a:ea typeface="微软雅黑" panose="020B0503020204020204" charset="-122"/>
                <a:cs typeface="微软雅黑" panose="020B0503020204020204" charset="-122"/>
              </a:rPr>
              <a:t>       2021年1月20日，美国总统拜登在白宫签署行政文件，宣布美国将重新加入《巴黎协定》。</a:t>
            </a:r>
          </a:p>
          <a:p>
            <a:pPr fontAlgn="auto">
              <a:lnSpc>
                <a:spcPct val="126000"/>
              </a:lnSpc>
              <a:spcBef>
                <a:spcPct val="0"/>
              </a:spcBef>
              <a:spcAft>
                <a:spcPct val="0"/>
              </a:spcAft>
            </a:pPr>
            <a:r>
              <a:rPr lang="zh-CN" sz="3200" b="1">
                <a:latin typeface="微软雅黑" panose="020B0503020204020204" charset="-122"/>
                <a:ea typeface="微软雅黑" panose="020B0503020204020204" charset="-122"/>
                <a:cs typeface="微软雅黑" panose="020B0503020204020204" charset="-122"/>
              </a:rPr>
              <a:t>       2015年 奥巴马签订伊朗核问题协议。</a:t>
            </a:r>
          </a:p>
          <a:p>
            <a:pPr fontAlgn="auto">
              <a:lnSpc>
                <a:spcPct val="126000"/>
              </a:lnSpc>
              <a:spcBef>
                <a:spcPct val="0"/>
              </a:spcBef>
              <a:spcAft>
                <a:spcPct val="0"/>
              </a:spcAft>
            </a:pPr>
            <a:r>
              <a:rPr lang="zh-CN" sz="3200" b="1">
                <a:latin typeface="微软雅黑" panose="020B0503020204020204" charset="-122"/>
                <a:ea typeface="微软雅黑" panose="020B0503020204020204" charset="-122"/>
                <a:cs typeface="微软雅黑" panose="020B0503020204020204" charset="-122"/>
              </a:rPr>
              <a:t>       2018年5月7日 特朗普单方面撕毁协议。</a:t>
            </a:r>
          </a:p>
          <a:p>
            <a:pPr fontAlgn="auto">
              <a:lnSpc>
                <a:spcPct val="126000"/>
              </a:lnSpc>
              <a:spcBef>
                <a:spcPct val="0"/>
              </a:spcBef>
              <a:spcAft>
                <a:spcPct val="0"/>
              </a:spcAft>
            </a:pPr>
            <a:r>
              <a:rPr lang="zh-CN" sz="3200" b="1">
                <a:latin typeface="微软雅黑" panose="020B0503020204020204" charset="-122"/>
                <a:ea typeface="微软雅黑" panose="020B0503020204020204" charset="-122"/>
                <a:cs typeface="微软雅黑" panose="020B0503020204020204" charset="-122"/>
              </a:rPr>
              <a:t>       2015年 奥巴马加入TPP(跨太平洋伙伴关系协定)。</a:t>
            </a:r>
          </a:p>
          <a:p>
            <a:pPr fontAlgn="auto">
              <a:lnSpc>
                <a:spcPct val="126000"/>
              </a:lnSpc>
              <a:spcBef>
                <a:spcPct val="0"/>
              </a:spcBef>
              <a:spcAft>
                <a:spcPct val="0"/>
              </a:spcAft>
            </a:pPr>
            <a:r>
              <a:rPr lang="zh-CN" sz="3200" b="1">
                <a:latin typeface="微软雅黑" panose="020B0503020204020204" charset="-122"/>
                <a:ea typeface="微软雅黑" panose="020B0503020204020204" charset="-122"/>
                <a:cs typeface="微软雅黑" panose="020B0503020204020204" charset="-122"/>
              </a:rPr>
              <a:t>       2017年1月23日 特朗普在白宫签署行政命令,标志美国正式退出跨太平洋伙伴关系协定 (TPP)。</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288925" y="186055"/>
            <a:ext cx="11614785" cy="5593715"/>
          </a:xfrm>
          <a:prstGeom prst="rect">
            <a:avLst/>
          </a:prstGeom>
          <a:noFill/>
        </p:spPr>
        <p:txBody>
          <a:bodyPr wrap="square" rtlCol="0">
            <a:spAutoFit/>
          </a:bodyPr>
          <a:lstStyle/>
          <a:p>
            <a:pPr algn="ctr" fontAlgn="auto">
              <a:lnSpc>
                <a:spcPct val="126000"/>
              </a:lnSpc>
              <a:spcBef>
                <a:spcPct val="0"/>
              </a:spcBef>
              <a:spcAft>
                <a:spcPct val="0"/>
              </a:spcAft>
            </a:pPr>
            <a:r>
              <a:rPr lang="zh-CN" altLang="en-US" sz="3200" b="1">
                <a:solidFill>
                  <a:srgbClr val="7030A0"/>
                </a:solidFill>
                <a:effectLst/>
                <a:latin typeface="微软雅黑" panose="020B0503020204020204" charset="-122"/>
                <a:ea typeface="微软雅黑" panose="020B0503020204020204" charset="-122"/>
                <a:sym typeface="+mn-ea"/>
              </a:rPr>
              <a:t>区分：最广泛、最真实与最管用</a:t>
            </a:r>
          </a:p>
          <a:p>
            <a:pPr fontAlgn="auto">
              <a:lnSpc>
                <a:spcPct val="126000"/>
              </a:lnSpc>
              <a:spcBef>
                <a:spcPct val="0"/>
              </a:spcBef>
              <a:spcAft>
                <a:spcPct val="0"/>
              </a:spcAft>
            </a:pPr>
            <a:r>
              <a:rPr sz="2800" b="1">
                <a:latin typeface="微软雅黑" panose="020B0503020204020204" charset="-122"/>
                <a:ea typeface="微软雅黑" panose="020B0503020204020204" charset="-122"/>
                <a:cs typeface="微软雅黑" panose="020B0503020204020204" charset="-122"/>
              </a:rPr>
              <a:t>       最广泛：强调的是要让全体人民都能参与,权利广泛，如“选举权和被选举权”“政治自由” “监督权” “工人” “农民” “知识分子” “干部”“ 解放军指战员”等，材料中出现这些关键词时，主要是指“最广泛”</a:t>
            </a:r>
            <a:r>
              <a:rPr lang="zh-CN" sz="2800" b="1">
                <a:latin typeface="微软雅黑" panose="020B0503020204020204" charset="-122"/>
                <a:ea typeface="微软雅黑" panose="020B0503020204020204" charset="-122"/>
                <a:cs typeface="微软雅黑" panose="020B0503020204020204" charset="-122"/>
              </a:rPr>
              <a:t>。</a:t>
            </a:r>
          </a:p>
          <a:p>
            <a:pPr fontAlgn="auto">
              <a:lnSpc>
                <a:spcPct val="126000"/>
              </a:lnSpc>
              <a:spcBef>
                <a:spcPct val="0"/>
              </a:spcBef>
              <a:spcAft>
                <a:spcPct val="0"/>
              </a:spcAft>
            </a:pPr>
            <a:r>
              <a:rPr lang="zh-CN" sz="2800" b="1">
                <a:latin typeface="微软雅黑" panose="020B0503020204020204" charset="-122"/>
                <a:ea typeface="微软雅黑" panose="020B0503020204020204" charset="-122"/>
                <a:cs typeface="微软雅黑" panose="020B0503020204020204" charset="-122"/>
              </a:rPr>
              <a:t>       最真实：强调的是能真正体现人民的意愿，如材料中含有:“制度保障”“政治保证” “法律保障” “民主选举”“民主协商”这些关键词时，主要是指“最真实”。</a:t>
            </a:r>
          </a:p>
          <a:p>
            <a:pPr fontAlgn="auto">
              <a:lnSpc>
                <a:spcPct val="126000"/>
              </a:lnSpc>
              <a:spcBef>
                <a:spcPct val="0"/>
              </a:spcBef>
              <a:spcAft>
                <a:spcPct val="0"/>
              </a:spcAft>
            </a:pPr>
            <a:r>
              <a:rPr lang="zh-CN" sz="2800" b="1">
                <a:latin typeface="微软雅黑" panose="020B0503020204020204" charset="-122"/>
                <a:ea typeface="微软雅黑" panose="020B0503020204020204" charset="-122"/>
                <a:cs typeface="微软雅黑" panose="020B0503020204020204" charset="-122"/>
              </a:rPr>
              <a:t>       最管用：强调的是说到做到、合理高效。如“制度体系”“效率提高”，材料中出现这些关键词时，主要是指“最管用”。</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288925" y="186055"/>
            <a:ext cx="11614785" cy="1253490"/>
          </a:xfrm>
          <a:prstGeom prst="rect">
            <a:avLst/>
          </a:prstGeom>
          <a:noFill/>
        </p:spPr>
        <p:txBody>
          <a:bodyPr wrap="square" rtlCol="0">
            <a:spAutoFit/>
          </a:bodyPr>
          <a:lstStyle/>
          <a:p>
            <a:pPr algn="ctr" fontAlgn="auto">
              <a:lnSpc>
                <a:spcPct val="126000"/>
              </a:lnSpc>
              <a:spcBef>
                <a:spcPct val="0"/>
              </a:spcBef>
              <a:spcAft>
                <a:spcPct val="0"/>
              </a:spcAft>
            </a:pPr>
            <a:r>
              <a:rPr lang="zh-CN" altLang="en-US" sz="3200" b="1">
                <a:solidFill>
                  <a:srgbClr val="7030A0"/>
                </a:solidFill>
                <a:effectLst/>
                <a:latin typeface="微软雅黑" panose="020B0503020204020204" charset="-122"/>
                <a:ea typeface="微软雅黑" panose="020B0503020204020204" charset="-122"/>
                <a:sym typeface="+mn-ea"/>
              </a:rPr>
              <a:t>下列事件主要体现了我国人民民主的哪个特点？</a:t>
            </a:r>
          </a:p>
          <a:p>
            <a:pPr fontAlgn="auto">
              <a:lnSpc>
                <a:spcPct val="126000"/>
              </a:lnSpc>
              <a:spcBef>
                <a:spcPct val="0"/>
              </a:spcBef>
              <a:spcAft>
                <a:spcPct val="0"/>
              </a:spcAft>
            </a:pPr>
            <a:endParaRPr lang="zh-CN" sz="28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311785" y="1012190"/>
            <a:ext cx="11280140" cy="5269865"/>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514350" indent="-514350" fontAlgn="auto">
              <a:lnSpc>
                <a:spcPct val="110000"/>
              </a:lnSpc>
              <a:spcBef>
                <a:spcPct val="0"/>
              </a:spcBef>
              <a:spcAft>
                <a:spcPts val="1200"/>
              </a:spcAft>
              <a:buFont typeface="+mj-lt"/>
              <a:buAutoNum type="arabicPeriod"/>
              <a:defRPr/>
            </a:pPr>
            <a:r>
              <a:rPr lang="en-US" altLang="zh-CN" sz="3200" b="1" noProof="1">
                <a:solidFill>
                  <a:srgbClr val="000000"/>
                </a:solidFill>
                <a:latin typeface="微软雅黑" panose="020B0503020204020204" charset="-122"/>
                <a:ea typeface="微软雅黑" panose="020B0503020204020204" charset="-122"/>
                <a:cs typeface="微软雅黑" panose="020B0503020204020204" charset="-122"/>
              </a:rPr>
              <a:t>通过"村党支部提议、村民代表决策、村委会办事"的形式</a:t>
            </a:r>
            <a:r>
              <a:rPr lang="zh-CN" altLang="en-US" sz="3200" b="1" noProof="1">
                <a:solidFill>
                  <a:srgbClr val="000000"/>
                </a:solidFill>
                <a:latin typeface="微软雅黑" panose="020B0503020204020204" charset="-122"/>
                <a:ea typeface="微软雅黑" panose="020B0503020204020204" charset="-122"/>
                <a:cs typeface="微软雅黑" panose="020B0503020204020204" charset="-122"/>
              </a:rPr>
              <a:t>，</a:t>
            </a:r>
            <a:r>
              <a:rPr lang="en-US" altLang="zh-CN" sz="3200" b="1" noProof="1">
                <a:solidFill>
                  <a:srgbClr val="000000"/>
                </a:solidFill>
                <a:latin typeface="微软雅黑" panose="020B0503020204020204" charset="-122"/>
                <a:ea typeface="微软雅黑" panose="020B0503020204020204" charset="-122"/>
                <a:cs typeface="微软雅黑" panose="020B0503020204020204" charset="-122"/>
              </a:rPr>
              <a:t>群众参与村务决策全过程</a:t>
            </a:r>
            <a:r>
              <a:rPr lang="zh-CN" altLang="en-US" sz="3200" b="1" noProof="1">
                <a:solidFill>
                  <a:srgbClr val="000000"/>
                </a:solidFill>
                <a:latin typeface="微软雅黑" panose="020B0503020204020204" charset="-122"/>
                <a:ea typeface="微软雅黑" panose="020B0503020204020204" charset="-122"/>
                <a:cs typeface="微软雅黑" panose="020B0503020204020204" charset="-122"/>
              </a:rPr>
              <a:t>，许多棘手问题迎刃而解，实施起来畅通无阻。</a:t>
            </a:r>
          </a:p>
          <a:p>
            <a:pPr marL="514350" indent="-514350" fontAlgn="auto">
              <a:lnSpc>
                <a:spcPct val="110000"/>
              </a:lnSpc>
              <a:spcBef>
                <a:spcPct val="0"/>
              </a:spcBef>
              <a:spcAft>
                <a:spcPts val="1200"/>
              </a:spcAft>
              <a:buFont typeface="+mj-lt"/>
              <a:buAutoNum type="arabicPeriod" startAt="2"/>
              <a:defRPr/>
            </a:pPr>
            <a:r>
              <a:rPr lang="en-US" altLang="zh-CN" sz="3200" b="1" noProof="1">
                <a:solidFill>
                  <a:srgbClr val="000000"/>
                </a:solidFill>
                <a:latin typeface="微软雅黑" panose="020B0503020204020204" charset="-122"/>
                <a:ea typeface="微软雅黑" panose="020B0503020204020204" charset="-122"/>
                <a:cs typeface="微软雅黑" panose="020B0503020204020204" charset="-122"/>
              </a:rPr>
              <a:t>第十二届全国人民代表大会第三次会议通过了关于修改《中华人民共和国立法法》的决定，制定地方政府规章时不得减损公民权利等成为本次修改的亮点。</a:t>
            </a:r>
          </a:p>
          <a:p>
            <a:pPr marL="514350" indent="-514350" fontAlgn="auto">
              <a:lnSpc>
                <a:spcPct val="110000"/>
              </a:lnSpc>
              <a:spcBef>
                <a:spcPct val="0"/>
              </a:spcBef>
              <a:spcAft>
                <a:spcPts val="1200"/>
              </a:spcAft>
              <a:buFont typeface="+mj-lt"/>
              <a:buAutoNum type="arabicPeriod" startAt="3"/>
              <a:defRPr/>
            </a:pPr>
            <a:r>
              <a:rPr lang="en-US" altLang="zh-CN" sz="3200" b="1" noProof="1">
                <a:solidFill>
                  <a:srgbClr val="000000"/>
                </a:solidFill>
                <a:latin typeface="微软雅黑" panose="020B0503020204020204" charset="-122"/>
                <a:ea typeface="微软雅黑" panose="020B0503020204020204" charset="-122"/>
                <a:cs typeface="微软雅黑" panose="020B0503020204020204" charset="-122"/>
              </a:rPr>
              <a:t>2019年3月5日，十三届全国人大二次会议在北京召开，来自工人、农民、知识分子、干部、解放军、民主党派等各方面的近三千名人大代表齐聚一堂， 共商国</a:t>
            </a:r>
            <a:r>
              <a:rPr lang="zh-CN" altLang="en-US" sz="3200" b="1" noProof="1">
                <a:solidFill>
                  <a:srgbClr val="000000"/>
                </a:solidFill>
                <a:latin typeface="微软雅黑" panose="020B0503020204020204" charset="-122"/>
                <a:ea typeface="微软雅黑" panose="020B0503020204020204" charset="-122"/>
                <a:cs typeface="微软雅黑" panose="020B0503020204020204" charset="-122"/>
              </a:rPr>
              <a:t>事</a:t>
            </a:r>
            <a:r>
              <a:rPr lang="en-US" altLang="zh-CN" sz="3200" b="1" noProof="1">
                <a:solidFill>
                  <a:srgbClr val="000000"/>
                </a:solidFill>
                <a:latin typeface="微软雅黑" panose="020B0503020204020204" charset="-122"/>
                <a:ea typeface="微软雅黑" panose="020B0503020204020204" charset="-122"/>
                <a:cs typeface="微软雅黑" panose="020B0503020204020204" charset="-122"/>
              </a:rPr>
              <a:t>。</a:t>
            </a:r>
          </a:p>
        </p:txBody>
      </p:sp>
      <p:sp>
        <p:nvSpPr>
          <p:cNvPr id="4" name="文本框 3"/>
          <p:cNvSpPr txBox="1"/>
          <p:nvPr>
            <p:custDataLst>
              <p:tags r:id="rId4"/>
            </p:custDataLst>
          </p:nvPr>
        </p:nvSpPr>
        <p:spPr>
          <a:xfrm>
            <a:off x="9667994" y="3935985"/>
            <a:ext cx="1648442" cy="583565"/>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r>
              <a:rPr lang="zh-CN" altLang="en-US" sz="3200" b="1" noProof="1">
                <a:solidFill>
                  <a:srgbClr val="FF0000"/>
                </a:solidFill>
                <a:latin typeface="微软雅黑" panose="020B0503020204020204" charset="-122"/>
                <a:ea typeface="微软雅黑" panose="020B0503020204020204" charset="-122"/>
                <a:cs typeface="微软雅黑" panose="020B0503020204020204" charset="-122"/>
              </a:rPr>
              <a:t>最真实  </a:t>
            </a:r>
          </a:p>
        </p:txBody>
      </p:sp>
      <p:sp>
        <p:nvSpPr>
          <p:cNvPr id="5" name="文本框 4"/>
          <p:cNvSpPr txBox="1"/>
          <p:nvPr>
            <p:custDataLst>
              <p:tags r:id="rId5"/>
            </p:custDataLst>
          </p:nvPr>
        </p:nvSpPr>
        <p:spPr>
          <a:xfrm>
            <a:off x="9667875" y="2173605"/>
            <a:ext cx="1773555" cy="583565"/>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r>
              <a:rPr lang="zh-CN" altLang="en-US" sz="3200" b="1" noProof="1">
                <a:solidFill>
                  <a:srgbClr val="FF0000"/>
                </a:solidFill>
                <a:latin typeface="微软雅黑" panose="020B0503020204020204" charset="-122"/>
                <a:ea typeface="微软雅黑" panose="020B0503020204020204" charset="-122"/>
              </a:rPr>
              <a:t>最管用</a:t>
            </a:r>
          </a:p>
        </p:txBody>
      </p:sp>
      <p:sp>
        <p:nvSpPr>
          <p:cNvPr id="6" name="文本框 5"/>
          <p:cNvSpPr txBox="1"/>
          <p:nvPr>
            <p:custDataLst>
              <p:tags r:id="rId6"/>
            </p:custDataLst>
          </p:nvPr>
        </p:nvSpPr>
        <p:spPr>
          <a:xfrm>
            <a:off x="9667240" y="5698490"/>
            <a:ext cx="1774190" cy="583565"/>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r>
              <a:rPr lang="zh-CN" altLang="en-US" sz="3200" b="1" noProof="1">
                <a:solidFill>
                  <a:srgbClr val="FF0000"/>
                </a:solidFill>
                <a:latin typeface="微软雅黑" panose="020B0503020204020204" charset="-122"/>
                <a:ea typeface="微软雅黑" panose="020B0503020204020204" charset="-122"/>
              </a:rPr>
              <a:t>最广泛</a:t>
            </a:r>
            <a:r>
              <a:rPr lang="zh-CN" altLang="en-US" sz="3200" b="1" noProof="1">
                <a:solidFill>
                  <a:srgbClr val="FF0000"/>
                </a:solidFill>
                <a:latin typeface="黑体" panose="02010609060101010101" charset="-122"/>
                <a:ea typeface="黑体" panose="02010609060101010101" charset="-122"/>
              </a:rPr>
              <a: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nodeType="after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78"/>
          <p:cNvSpPr txBox="1"/>
          <p:nvPr>
            <p:custDataLst>
              <p:tags r:id="rId2"/>
            </p:custDataLst>
          </p:nvPr>
        </p:nvSpPr>
        <p:spPr>
          <a:xfrm>
            <a:off x="288925" y="598805"/>
            <a:ext cx="11606530" cy="7496810"/>
          </a:xfrm>
          <a:prstGeom prst="rect">
            <a:avLst/>
          </a:prstGeom>
          <a:noFill/>
          <a:ln w="9525">
            <a:noFill/>
          </a:ln>
        </p:spPr>
        <p:txBody>
          <a:bodyPr wrap="square" lIns="0" tIns="0" rIns="0" bIns="0" anchor="t">
            <a:spAutoFit/>
          </a:bodyPr>
          <a:lstStyle/>
          <a:p>
            <a:pPr>
              <a:lnSpc>
                <a:spcPct val="150000"/>
              </a:lnSpc>
            </a:pPr>
            <a:r>
              <a:rPr lang="zh-CN" altLang="en-US" sz="2800" b="1">
                <a:solidFill>
                  <a:srgbClr val="00B050"/>
                </a:solidFill>
                <a:latin typeface="微软雅黑" panose="020B0503020204020204" charset="-122"/>
                <a:ea typeface="微软雅黑" panose="020B0503020204020204" charset="-122"/>
              </a:rPr>
              <a:t>材料一</a:t>
            </a:r>
            <a:r>
              <a:rPr lang="zh-CN" altLang="en-US" sz="2800" b="1">
                <a:latin typeface="微软雅黑" panose="020B0503020204020204" charset="-122"/>
                <a:ea typeface="微软雅黑" panose="020B0503020204020204" charset="-122"/>
              </a:rPr>
              <a:t>  中华人民共和国成立以来， 我国切实保障人民各项权利，重视保障少数民族、 妇女、儿童、老年人和残疾人等特定群体的权利，不断加强人权法治保障，努力维护社会公平正义;推动经济、社会、文化权利和公民权利、政治权利平衡发展，促进人的全面发展。</a:t>
            </a:r>
          </a:p>
          <a:p>
            <a:pPr>
              <a:lnSpc>
                <a:spcPct val="150000"/>
              </a:lnSpc>
            </a:pPr>
            <a:r>
              <a:rPr lang="zh-CN" altLang="en-US" sz="2800" b="1">
                <a:solidFill>
                  <a:srgbClr val="00B050"/>
                </a:solidFill>
                <a:latin typeface="微软雅黑" panose="020B0503020204020204" charset="-122"/>
                <a:ea typeface="微软雅黑" panose="020B0503020204020204" charset="-122"/>
              </a:rPr>
              <a:t>材料二</a:t>
            </a:r>
            <a:r>
              <a:rPr lang="zh-CN" altLang="en-US" sz="2800" b="1">
                <a:latin typeface="微软雅黑" panose="020B0503020204020204" charset="-122"/>
                <a:ea typeface="微软雅黑" panose="020B0503020204020204" charset="-122"/>
              </a:rPr>
              <a:t>  我国的全国人大代表来自各个民族、各条战线，既有德高望重、经验丰富的长者，也有朝气蓬勃、初露头角的年轻人。他们职业不同、经历各异。</a:t>
            </a:r>
          </a:p>
          <a:p>
            <a:pPr>
              <a:lnSpc>
                <a:spcPct val="150000"/>
              </a:lnSpc>
            </a:pPr>
            <a:r>
              <a:rPr lang="zh-CN" altLang="en-US" sz="2800" b="1">
                <a:solidFill>
                  <a:srgbClr val="00B050"/>
                </a:solidFill>
                <a:latin typeface="微软雅黑" panose="020B0503020204020204" charset="-122"/>
                <a:ea typeface="微软雅黑" panose="020B0503020204020204" charset="-122"/>
              </a:rPr>
              <a:t>材料三 </a:t>
            </a:r>
            <a:r>
              <a:rPr lang="zh-CN" altLang="en-US" sz="2800" b="1">
                <a:latin typeface="微软雅黑" panose="020B0503020204020204" charset="-122"/>
                <a:ea typeface="微软雅黑" panose="020B0503020204020204" charset="-122"/>
              </a:rPr>
              <a:t> 在我国，公民可以通过多种途径行使当家作主的权利，如:人民代表大会制度、听证会制度、职工代表大会制度、基层群众自治制度。</a:t>
            </a:r>
          </a:p>
          <a:p>
            <a:pPr>
              <a:lnSpc>
                <a:spcPct val="120000"/>
              </a:lnSpc>
            </a:pPr>
            <a:endParaRPr lang="zh-CN" altLang="en-US" sz="2800" b="1">
              <a:latin typeface="微软雅黑" panose="020B0503020204020204" charset="-122"/>
              <a:ea typeface="微软雅黑" panose="020B0503020204020204" charset="-122"/>
            </a:endParaRPr>
          </a:p>
          <a:p>
            <a:pPr>
              <a:lnSpc>
                <a:spcPct val="120000"/>
              </a:lnSpc>
            </a:pPr>
            <a:endParaRPr lang="zh-CN" altLang="en-US" sz="2800" b="1">
              <a:latin typeface="微软雅黑" panose="020B0503020204020204" charset="-122"/>
              <a:ea typeface="微软雅黑" panose="020B0503020204020204" charset="-122"/>
            </a:endParaRPr>
          </a:p>
          <a:p>
            <a:pPr>
              <a:lnSpc>
                <a:spcPct val="150000"/>
              </a:lnSpc>
            </a:pPr>
            <a:endParaRPr lang="zh-CN" altLang="en-US" sz="2800" b="1">
              <a:latin typeface="微软雅黑" panose="020B0503020204020204" charset="-122"/>
              <a:ea typeface="微软雅黑" panose="020B0503020204020204" charset="-122"/>
            </a:endParaRPr>
          </a:p>
        </p:txBody>
      </p:sp>
      <p:sp>
        <p:nvSpPr>
          <p:cNvPr id="4" name="矩形 3"/>
          <p:cNvSpPr/>
          <p:nvPr>
            <p:custDataLst>
              <p:tags r:id="rId3"/>
            </p:custDataLst>
          </p:nvPr>
        </p:nvSpPr>
        <p:spPr>
          <a:xfrm>
            <a:off x="9599295" y="2599690"/>
            <a:ext cx="1584325" cy="53721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800" b="1" strike="noStrike" noProof="1">
                <a:latin typeface="微软雅黑" panose="020B0503020204020204" charset="-122"/>
                <a:ea typeface="微软雅黑" panose="020B0503020204020204" charset="-122"/>
              </a:rPr>
              <a:t>最真实</a:t>
            </a:r>
          </a:p>
        </p:txBody>
      </p:sp>
      <p:sp>
        <p:nvSpPr>
          <p:cNvPr id="5" name="矩形 4"/>
          <p:cNvSpPr/>
          <p:nvPr>
            <p:custDataLst>
              <p:tags r:id="rId4"/>
            </p:custDataLst>
          </p:nvPr>
        </p:nvSpPr>
        <p:spPr>
          <a:xfrm>
            <a:off x="9599295" y="4561205"/>
            <a:ext cx="1584325" cy="52959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800" b="1" strike="noStrike" noProof="1">
                <a:latin typeface="微软雅黑" panose="020B0503020204020204" charset="-122"/>
                <a:ea typeface="微软雅黑" panose="020B0503020204020204" charset="-122"/>
              </a:rPr>
              <a:t>最广泛</a:t>
            </a:r>
          </a:p>
        </p:txBody>
      </p:sp>
      <p:sp>
        <p:nvSpPr>
          <p:cNvPr id="6" name="矩形 5"/>
          <p:cNvSpPr/>
          <p:nvPr>
            <p:custDataLst>
              <p:tags r:id="rId5"/>
            </p:custDataLst>
          </p:nvPr>
        </p:nvSpPr>
        <p:spPr>
          <a:xfrm>
            <a:off x="9599295" y="5781675"/>
            <a:ext cx="1584325" cy="56324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800" b="1" strike="noStrike" noProof="1">
                <a:latin typeface="微软雅黑" panose="020B0503020204020204" charset="-122"/>
                <a:ea typeface="微软雅黑" panose="020B0503020204020204" charset="-122"/>
              </a:rPr>
              <a:t>最管用</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custDataLst>
              <p:tags r:id="rId2"/>
            </p:custDataLst>
          </p:nvPr>
        </p:nvSpPr>
        <p:spPr>
          <a:xfrm>
            <a:off x="266733" y="164637"/>
            <a:ext cx="1886411" cy="515257"/>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r>
              <a:rPr lang="zh-CN" altLang="zh-CN" sz="2665" b="1">
                <a:solidFill>
                  <a:srgbClr val="FFFFFF"/>
                </a:solidFill>
                <a:latin typeface="微软雅黑" panose="020B0503020204020204" charset="-122"/>
                <a:ea typeface="微软雅黑" panose="020B0503020204020204" charset="-122"/>
              </a:rPr>
              <a:t>误区警示</a:t>
            </a:r>
          </a:p>
        </p:txBody>
      </p:sp>
      <p:sp>
        <p:nvSpPr>
          <p:cNvPr id="4" name="TextBox 3"/>
          <p:cNvSpPr txBox="1"/>
          <p:nvPr>
            <p:custDataLst>
              <p:tags r:id="rId3"/>
            </p:custDataLst>
          </p:nvPr>
        </p:nvSpPr>
        <p:spPr>
          <a:xfrm>
            <a:off x="135719" y="725748"/>
            <a:ext cx="11920551" cy="6000750"/>
          </a:xfrm>
          <a:prstGeom prst="rect">
            <a:avLst/>
          </a:prstGeom>
          <a:noFill/>
        </p:spPr>
        <p:txBody>
          <a:bodyPr wrap="square" lIns="91440" tIns="45720" rIns="91440" bIns="45720" rtlCol="0">
            <a:spAutoFit/>
          </a:bodyPr>
          <a:lstStyle/>
          <a:p>
            <a:pPr marL="342900" indent="0" fontAlgn="auto">
              <a:lnSpc>
                <a:spcPct val="100000"/>
              </a:lnSpc>
              <a:buNone/>
            </a:pPr>
            <a:r>
              <a:rPr lang="en-US" altLang="zh-CN" sz="3200" b="1">
                <a:latin typeface="黑体" panose="02010609060101010101" charset="-122"/>
                <a:ea typeface="黑体" panose="02010609060101010101" charset="-122"/>
              </a:rPr>
              <a:t>1</a:t>
            </a:r>
            <a:r>
              <a:rPr lang="zh-CN" altLang="en-US" sz="3200" b="1">
                <a:latin typeface="黑体" panose="02010609060101010101" charset="-122"/>
                <a:ea typeface="黑体" panose="02010609060101010101" charset="-122"/>
              </a:rPr>
              <a:t>、社会主义民主是全民民主。</a:t>
            </a:r>
            <a:r>
              <a:rPr lang="en-US" altLang="zh-CN" sz="3200" b="1">
                <a:latin typeface="黑体" panose="02010609060101010101" charset="-122"/>
                <a:ea typeface="黑体" panose="02010609060101010101" charset="-122"/>
              </a:rPr>
              <a:t>(</a:t>
            </a:r>
            <a:r>
              <a:rPr lang="zh-CN" altLang="en-US" sz="3200" b="1">
                <a:latin typeface="黑体" panose="02010609060101010101" charset="-122"/>
                <a:ea typeface="黑体" panose="02010609060101010101" charset="-122"/>
              </a:rPr>
              <a:t>　　</a:t>
            </a:r>
            <a:r>
              <a:rPr lang="en-US" altLang="zh-CN" sz="3200" b="1">
                <a:latin typeface="黑体" panose="02010609060101010101" charset="-122"/>
                <a:ea typeface="黑体" panose="02010609060101010101" charset="-122"/>
              </a:rPr>
              <a:t>)</a:t>
            </a:r>
          </a:p>
          <a:p>
            <a:pPr indent="0" fontAlgn="auto">
              <a:lnSpc>
                <a:spcPct val="100000"/>
              </a:lnSpc>
            </a:pPr>
            <a:r>
              <a:rPr lang="en-US" altLang="zh-CN" sz="3200" b="1">
                <a:solidFill>
                  <a:srgbClr val="C00000"/>
                </a:solidFill>
                <a:latin typeface="黑体" panose="02010609060101010101" charset="-122"/>
                <a:ea typeface="黑体" panose="02010609060101010101" charset="-122"/>
              </a:rPr>
              <a:t>   </a:t>
            </a:r>
            <a:r>
              <a:rPr lang="zh-CN" altLang="en-US" sz="3200" b="1">
                <a:solidFill>
                  <a:srgbClr val="C00000"/>
                </a:solidFill>
                <a:latin typeface="黑体" panose="02010609060101010101" charset="-122"/>
                <a:ea typeface="黑体" panose="02010609060101010101" charset="-122"/>
              </a:rPr>
              <a:t>提示　</a:t>
            </a:r>
            <a:r>
              <a:rPr lang="en-US" altLang="zh-CN" sz="3200" b="1">
                <a:solidFill>
                  <a:srgbClr val="C00000"/>
                </a:solidFill>
                <a:latin typeface="黑体" panose="02010609060101010101" charset="-122"/>
                <a:ea typeface="黑体" panose="02010609060101010101" charset="-122"/>
              </a:rPr>
              <a:t>×</a:t>
            </a:r>
            <a:r>
              <a:rPr lang="zh-CN" altLang="en-US" sz="3200" b="1">
                <a:solidFill>
                  <a:srgbClr val="C00000"/>
                </a:solidFill>
                <a:latin typeface="黑体" panose="02010609060101010101" charset="-122"/>
                <a:ea typeface="黑体" panose="02010609060101010101" charset="-122"/>
              </a:rPr>
              <a:t>。民主具有鲜明的阶级性。民主只属于统治阶级，体现统治阶级的意志和利益。世界上不存在超阶级的民主，社会主义国家也不例外。社会主义民主是人民的民主，不是全民的民主。</a:t>
            </a:r>
            <a:endParaRPr lang="en-US" altLang="zh-CN" sz="3200" b="1">
              <a:solidFill>
                <a:srgbClr val="C00000"/>
              </a:solidFill>
              <a:latin typeface="黑体" panose="02010609060101010101" charset="-122"/>
              <a:ea typeface="黑体" panose="02010609060101010101" charset="-122"/>
            </a:endParaRPr>
          </a:p>
          <a:p>
            <a:pPr indent="0" fontAlgn="auto">
              <a:lnSpc>
                <a:spcPct val="100000"/>
              </a:lnSpc>
            </a:pPr>
            <a:r>
              <a:rPr lang="en-US" altLang="zh-CN" sz="3200" b="1">
                <a:latin typeface="黑体" panose="02010609060101010101" charset="-122"/>
                <a:ea typeface="黑体" panose="02010609060101010101" charset="-122"/>
              </a:rPr>
              <a:t>2.</a:t>
            </a:r>
            <a:r>
              <a:rPr lang="zh-CN" altLang="en-US" sz="3200" b="1">
                <a:latin typeface="黑体" panose="02010609060101010101" charset="-122"/>
                <a:ea typeface="黑体" panose="02010609060101010101" charset="-122"/>
              </a:rPr>
              <a:t>人民民主专政是我国的国体， 庄严宣示了我国国家政权的公民性质。</a:t>
            </a:r>
            <a:r>
              <a:rPr lang="en-US" altLang="zh-CN" sz="3200" b="1">
                <a:latin typeface="黑体" panose="02010609060101010101" charset="-122"/>
                <a:ea typeface="黑体" panose="02010609060101010101" charset="-122"/>
              </a:rPr>
              <a:t>(</a:t>
            </a:r>
            <a:r>
              <a:rPr lang="zh-CN" altLang="en-US" sz="3200" b="1">
                <a:latin typeface="黑体" panose="02010609060101010101" charset="-122"/>
                <a:ea typeface="黑体" panose="02010609060101010101" charset="-122"/>
              </a:rPr>
              <a:t>　　</a:t>
            </a:r>
            <a:r>
              <a:rPr lang="en-US" altLang="zh-CN" sz="3200" b="1">
                <a:latin typeface="黑体" panose="02010609060101010101" charset="-122"/>
                <a:ea typeface="黑体" panose="02010609060101010101" charset="-122"/>
              </a:rPr>
              <a:t>)</a:t>
            </a:r>
          </a:p>
          <a:p>
            <a:pPr indent="0" fontAlgn="auto">
              <a:lnSpc>
                <a:spcPct val="100000"/>
              </a:lnSpc>
            </a:pPr>
            <a:r>
              <a:rPr lang="en-US" altLang="zh-CN" sz="3200" b="1">
                <a:latin typeface="黑体" panose="02010609060101010101" charset="-122"/>
                <a:ea typeface="黑体" panose="02010609060101010101" charset="-122"/>
              </a:rPr>
              <a:t>   </a:t>
            </a:r>
            <a:r>
              <a:rPr lang="zh-CN" altLang="en-US" sz="3200" b="1">
                <a:solidFill>
                  <a:srgbClr val="C00000"/>
                </a:solidFill>
                <a:latin typeface="黑体" panose="02010609060101010101" charset="-122"/>
                <a:ea typeface="黑体" panose="02010609060101010101" charset="-122"/>
              </a:rPr>
              <a:t>提示　</a:t>
            </a:r>
            <a:r>
              <a:rPr lang="en-US" altLang="zh-CN" sz="3200" b="1">
                <a:solidFill>
                  <a:srgbClr val="C00000"/>
                </a:solidFill>
                <a:latin typeface="黑体" panose="02010609060101010101" charset="-122"/>
                <a:ea typeface="黑体" panose="02010609060101010101" charset="-122"/>
              </a:rPr>
              <a:t>×</a:t>
            </a:r>
            <a:r>
              <a:rPr lang="zh-CN" altLang="en-US" sz="3200" b="1">
                <a:solidFill>
                  <a:srgbClr val="C00000"/>
                </a:solidFill>
                <a:latin typeface="黑体" panose="02010609060101010101" charset="-122"/>
                <a:ea typeface="黑体" panose="02010609060101010101" charset="-122"/>
              </a:rPr>
              <a:t>。公民与人民不同：公民是法律概念，指的是拥有一国国籍的人，包括人民和敌对分子；人民是政治概念，是相对于敌对分子而言的。</a:t>
            </a:r>
          </a:p>
          <a:p>
            <a:pPr indent="0" fontAlgn="auto">
              <a:lnSpc>
                <a:spcPct val="100000"/>
              </a:lnSpc>
            </a:pPr>
            <a:r>
              <a:rPr lang="en-US" altLang="zh-CN" sz="3200" b="1">
                <a:latin typeface="黑体" panose="02010609060101010101" charset="-122"/>
                <a:ea typeface="黑体" panose="02010609060101010101" charset="-122"/>
                <a:sym typeface="+mn-ea"/>
              </a:rPr>
              <a:t>4.</a:t>
            </a:r>
            <a:r>
              <a:rPr lang="zh-CN" altLang="en-US" sz="3200" b="1">
                <a:latin typeface="黑体" panose="02010609060101010101" charset="-122"/>
                <a:ea typeface="黑体" panose="02010609060101010101" charset="-122"/>
                <a:sym typeface="+mn-ea"/>
              </a:rPr>
              <a:t>社会主义民主不需要专政。</a:t>
            </a:r>
            <a:r>
              <a:rPr lang="en-US" altLang="zh-CN" sz="3200" b="1">
                <a:latin typeface="黑体" panose="02010609060101010101" charset="-122"/>
                <a:ea typeface="黑体" panose="02010609060101010101" charset="-122"/>
                <a:sym typeface="+mn-ea"/>
              </a:rPr>
              <a:t>(</a:t>
            </a:r>
            <a:r>
              <a:rPr lang="zh-CN" altLang="en-US" sz="3200" b="1">
                <a:latin typeface="黑体" panose="02010609060101010101" charset="-122"/>
                <a:ea typeface="黑体" panose="02010609060101010101" charset="-122"/>
                <a:sym typeface="+mn-ea"/>
              </a:rPr>
              <a:t>　　</a:t>
            </a:r>
            <a:r>
              <a:rPr lang="en-US" altLang="zh-CN" sz="3200" b="1">
                <a:latin typeface="黑体" panose="02010609060101010101" charset="-122"/>
                <a:ea typeface="黑体" panose="02010609060101010101" charset="-122"/>
                <a:sym typeface="+mn-ea"/>
              </a:rPr>
              <a:t>)</a:t>
            </a:r>
            <a:endParaRPr lang="en-US" altLang="zh-CN" sz="3200" b="1">
              <a:latin typeface="黑体" panose="02010609060101010101" charset="-122"/>
              <a:ea typeface="黑体" panose="02010609060101010101" charset="-122"/>
            </a:endParaRPr>
          </a:p>
          <a:p>
            <a:pPr indent="0" fontAlgn="auto">
              <a:lnSpc>
                <a:spcPct val="100000"/>
              </a:lnSpc>
            </a:pPr>
            <a:r>
              <a:rPr lang="en-US" altLang="zh-CN" sz="3200" b="1">
                <a:solidFill>
                  <a:srgbClr val="C00000"/>
                </a:solidFill>
                <a:latin typeface="黑体" panose="02010609060101010101" charset="-122"/>
                <a:ea typeface="黑体" panose="02010609060101010101" charset="-122"/>
                <a:sym typeface="+mn-ea"/>
              </a:rPr>
              <a:t>   </a:t>
            </a:r>
            <a:r>
              <a:rPr lang="zh-CN" altLang="en-US" sz="3200" b="1">
                <a:solidFill>
                  <a:srgbClr val="C00000"/>
                </a:solidFill>
                <a:latin typeface="黑体" panose="02010609060101010101" charset="-122"/>
                <a:ea typeface="黑体" panose="02010609060101010101" charset="-122"/>
                <a:sym typeface="+mn-ea"/>
              </a:rPr>
              <a:t>提示　</a:t>
            </a:r>
            <a:r>
              <a:rPr lang="en-US" altLang="zh-CN" sz="3200" b="1">
                <a:solidFill>
                  <a:srgbClr val="C00000"/>
                </a:solidFill>
                <a:latin typeface="黑体" panose="02010609060101010101" charset="-122"/>
                <a:ea typeface="黑体" panose="02010609060101010101" charset="-122"/>
                <a:sym typeface="+mn-ea"/>
              </a:rPr>
              <a:t>×</a:t>
            </a:r>
            <a:r>
              <a:rPr lang="zh-CN" altLang="en-US" sz="3200" b="1">
                <a:solidFill>
                  <a:srgbClr val="C00000"/>
                </a:solidFill>
                <a:latin typeface="黑体" panose="02010609060101010101" charset="-122"/>
                <a:ea typeface="黑体" panose="02010609060101010101" charset="-122"/>
                <a:sym typeface="+mn-ea"/>
              </a:rPr>
              <a:t>。任何国家都有专政的职能，民主制国家都是民主和专政的统一。</a:t>
            </a:r>
            <a:endParaRPr lang="zh-CN" altLang="en-US" sz="3200" b="1">
              <a:solidFill>
                <a:srgbClr val="C00000"/>
              </a:solidFill>
              <a:latin typeface="黑体" panose="02010609060101010101" charset="-122"/>
              <a:ea typeface="黑体" panose="02010609060101010101" charset="-122"/>
            </a:endParaRPr>
          </a:p>
        </p:txBody>
      </p:sp>
      <p:pic>
        <p:nvPicPr>
          <p:cNvPr id="220" name="New picture"/>
          <p:cNvPicPr/>
          <p:nvPr>
            <p:custDataLst>
              <p:tags r:id="rId4"/>
            </p:custDataLst>
          </p:nvPr>
        </p:nvPicPr>
        <p:blipFill>
          <a:blip r:embed="rId6"/>
          <a:stretch>
            <a:fillRect/>
          </a:stretch>
        </p:blipFill>
        <p:spPr>
          <a:xfrm>
            <a:off x="10401300" y="12026900"/>
            <a:ext cx="355600" cy="266700"/>
          </a:xfrm>
          <a:prstGeom prst="cube">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p:cTn id="21"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5"/>
          <a:stretch>
            <a:fillRect/>
          </a:stretch>
        </p:blipFill>
        <p:spPr>
          <a:xfrm>
            <a:off x="10367645" y="5203190"/>
            <a:ext cx="1972945" cy="2019935"/>
          </a:xfrm>
          <a:prstGeom prst="rect">
            <a:avLst/>
          </a:prstGeom>
        </p:spPr>
      </p:pic>
      <p:sp>
        <p:nvSpPr>
          <p:cNvPr id="4" name="文本框 3"/>
          <p:cNvSpPr txBox="1"/>
          <p:nvPr>
            <p:custDataLst>
              <p:tags r:id="rId3"/>
            </p:custDataLst>
          </p:nvPr>
        </p:nvSpPr>
        <p:spPr>
          <a:xfrm>
            <a:off x="1451610" y="2321004"/>
            <a:ext cx="8916035" cy="1107996"/>
          </a:xfrm>
          <a:prstGeom prst="rect">
            <a:avLst/>
          </a:prstGeom>
          <a:noFill/>
        </p:spPr>
        <p:txBody>
          <a:bodyPr wrap="square" rtlCol="0">
            <a:spAutoFit/>
          </a:bodyPr>
          <a:lstStyle/>
          <a:p>
            <a:pPr algn="ctr"/>
            <a:r>
              <a:rPr lang="zh-CN" altLang="en-US" sz="6600" b="1" dirty="0">
                <a:solidFill>
                  <a:srgbClr val="FF0000"/>
                </a:solidFill>
                <a:latin typeface="微软雅黑" panose="020B0503020204020204" charset="-122"/>
                <a:ea typeface="微软雅黑" panose="020B0503020204020204" charset="-122"/>
              </a:rPr>
              <a:t>一、我国的国体</a:t>
            </a: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268605" y="259715"/>
            <a:ext cx="11654155" cy="624649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fontAlgn="auto">
              <a:lnSpc>
                <a:spcPct val="137000"/>
              </a:lnSpc>
              <a:spcBef>
                <a:spcPct val="0"/>
              </a:spcBef>
              <a:spcAft>
                <a:spcPct val="0"/>
              </a:spcAft>
            </a:pPr>
            <a:r>
              <a:rPr sz="3200" b="1">
                <a:latin typeface="微软雅黑" panose="020B0503020204020204" charset="-122"/>
                <a:ea typeface="微软雅黑" panose="020B0503020204020204" charset="-122"/>
                <a:cs typeface="微软雅黑" panose="020B0503020204020204" charset="-122"/>
              </a:rPr>
              <a:t>       2022年2月25日，中国宣布拟包机分批接中国公民（含香港、澳门特区护照、台胞证持有者）撤离乌克兰的新闻刷屏！这已经不是中国第一次包机接她的孩子们回家！</a:t>
            </a:r>
            <a:endParaRPr lang="zh-CN" sz="3200" b="1">
              <a:latin typeface="微软雅黑" panose="020B0503020204020204" charset="-122"/>
              <a:ea typeface="微软雅黑" panose="020B0503020204020204" charset="-122"/>
              <a:cs typeface="微软雅黑" panose="020B0503020204020204" charset="-122"/>
            </a:endParaRPr>
          </a:p>
          <a:p>
            <a:pPr fontAlgn="auto">
              <a:lnSpc>
                <a:spcPct val="137000"/>
              </a:lnSpc>
              <a:spcBef>
                <a:spcPct val="0"/>
              </a:spcBef>
              <a:spcAft>
                <a:spcPct val="0"/>
              </a:spcAft>
            </a:pPr>
            <a:r>
              <a:rPr lang="zh-CN" sz="3200" b="1">
                <a:latin typeface="微软雅黑" panose="020B0503020204020204" charset="-122"/>
                <a:ea typeface="微软雅黑" panose="020B0503020204020204" charset="-122"/>
                <a:cs typeface="微软雅黑" panose="020B0503020204020204" charset="-122"/>
              </a:rPr>
              <a:t>       2006年4月所罗门撤侨、2008年1月乍得撤侨、2010年1月海地撤侨、2010年6月吉尔吉斯斯坦撤侨、2015年3月也门撤侨、2021年7月阿富汗撤侨……</a:t>
            </a:r>
          </a:p>
          <a:p>
            <a:pPr fontAlgn="auto">
              <a:lnSpc>
                <a:spcPct val="137000"/>
              </a:lnSpc>
              <a:spcBef>
                <a:spcPct val="0"/>
              </a:spcBef>
              <a:spcAft>
                <a:spcPct val="0"/>
              </a:spcAft>
            </a:pPr>
            <a:r>
              <a:rPr lang="zh-CN" sz="3200" b="1">
                <a:latin typeface="微软雅黑" panose="020B0503020204020204" charset="-122"/>
                <a:ea typeface="微软雅黑" panose="020B0503020204020204" charset="-122"/>
                <a:cs typeface="微软雅黑" panose="020B0503020204020204" charset="-122"/>
              </a:rPr>
              <a:t>       谈谈中国为什么一次次不惜一切力量接她的孩子回家？党和国家为什么要全力确保中国公民的安全？</a:t>
            </a:r>
          </a:p>
          <a:p>
            <a:pPr fontAlgn="auto">
              <a:lnSpc>
                <a:spcPct val="137000"/>
              </a:lnSpc>
              <a:spcBef>
                <a:spcPct val="0"/>
              </a:spcBef>
              <a:spcAft>
                <a:spcPct val="0"/>
              </a:spcAft>
            </a:pPr>
            <a:r>
              <a:rPr lang="zh-CN" sz="3200" b="1">
                <a:latin typeface="微软雅黑" panose="020B0503020204020204" charset="-122"/>
                <a:ea typeface="微软雅黑" panose="020B0503020204020204" charset="-122"/>
                <a:cs typeface="微软雅黑" panose="020B0503020204020204" charset="-122"/>
              </a:rPr>
              <a:t>       ——这是由我国的</a:t>
            </a:r>
            <a:r>
              <a:rPr lang="zh-CN" sz="3600" b="1">
                <a:solidFill>
                  <a:srgbClr val="1621DE"/>
                </a:solidFill>
                <a:latin typeface="微软雅黑" panose="020B0503020204020204" charset="-122"/>
                <a:ea typeface="微软雅黑" panose="020B0503020204020204" charset="-122"/>
                <a:cs typeface="微软雅黑" panose="020B0503020204020204" charset="-122"/>
              </a:rPr>
              <a:t>国家性质</a:t>
            </a:r>
            <a:r>
              <a:rPr lang="zh-CN" sz="3200" b="1">
                <a:latin typeface="微软雅黑" panose="020B0503020204020204" charset="-122"/>
                <a:ea typeface="微软雅黑" panose="020B0503020204020204" charset="-122"/>
                <a:cs typeface="微软雅黑" panose="020B0503020204020204" charset="-122"/>
              </a:rPr>
              <a:t>决定的。</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288607" y="1202055"/>
            <a:ext cx="11614785" cy="4767395"/>
          </a:xfrm>
          <a:prstGeom prst="rect">
            <a:avLst/>
          </a:prstGeom>
          <a:noFill/>
        </p:spPr>
        <p:txBody>
          <a:bodyPr wrap="square" rtlCol="0">
            <a:spAutoFit/>
          </a:bodyPr>
          <a:lstStyle/>
          <a:p>
            <a:pPr algn="ctr" fontAlgn="auto">
              <a:lnSpc>
                <a:spcPct val="126000"/>
              </a:lnSpc>
              <a:spcBef>
                <a:spcPct val="0"/>
              </a:spcBef>
              <a:spcAft>
                <a:spcPct val="0"/>
              </a:spcAft>
            </a:pPr>
            <a:r>
              <a:rPr lang="zh-CN" altLang="en-US" sz="3600" b="1" dirty="0">
                <a:solidFill>
                  <a:srgbClr val="7030A0"/>
                </a:solidFill>
                <a:effectLst/>
                <a:latin typeface="微软雅黑" panose="020B0503020204020204" charset="-122"/>
                <a:ea typeface="微软雅黑" panose="020B0503020204020204" charset="-122"/>
                <a:sym typeface="+mn-ea"/>
              </a:rPr>
              <a:t>我国的国体</a:t>
            </a:r>
          </a:p>
          <a:p>
            <a:pPr fontAlgn="auto">
              <a:lnSpc>
                <a:spcPct val="137000"/>
              </a:lnSpc>
              <a:spcBef>
                <a:spcPct val="0"/>
              </a:spcBef>
              <a:spcAft>
                <a:spcPct val="0"/>
              </a:spcAft>
            </a:pPr>
            <a:r>
              <a:rPr lang="zh-CN" sz="3200" b="1" dirty="0">
                <a:solidFill>
                  <a:srgbClr val="FF0000"/>
                </a:solidFill>
                <a:latin typeface="微软雅黑" panose="020B0503020204020204" charset="-122"/>
                <a:ea typeface="微软雅黑" panose="020B0503020204020204" charset="-122"/>
                <a:cs typeface="微软雅黑" panose="020B0503020204020204" charset="-122"/>
              </a:rPr>
              <a:t>我国的国体：</a:t>
            </a:r>
            <a:r>
              <a:rPr lang="zh-CN" sz="3200" b="1" dirty="0">
                <a:latin typeface="微软雅黑" panose="020B0503020204020204" charset="-122"/>
                <a:ea typeface="微软雅黑" panose="020B0503020204020204" charset="-122"/>
                <a:cs typeface="微软雅黑" panose="020B0503020204020204" charset="-122"/>
              </a:rPr>
              <a:t>我国宪法规定：“中华人民共和国是</a:t>
            </a:r>
            <a:r>
              <a:rPr lang="zh-CN" sz="3200" b="1" dirty="0">
                <a:solidFill>
                  <a:srgbClr val="FF0000"/>
                </a:solidFill>
                <a:latin typeface="微软雅黑" panose="020B0503020204020204" charset="-122"/>
                <a:ea typeface="微软雅黑" panose="020B0503020204020204" charset="-122"/>
                <a:cs typeface="微软雅黑" panose="020B0503020204020204" charset="-122"/>
              </a:rPr>
              <a:t>工人阶级</a:t>
            </a:r>
            <a:r>
              <a:rPr lang="zh-CN" sz="3200" b="1" dirty="0">
                <a:latin typeface="微软雅黑" panose="020B0503020204020204" charset="-122"/>
                <a:ea typeface="微软雅黑" panose="020B0503020204020204" charset="-122"/>
                <a:cs typeface="微软雅黑" panose="020B0503020204020204" charset="-122"/>
              </a:rPr>
              <a:t>领导的、以</a:t>
            </a:r>
            <a:r>
              <a:rPr lang="zh-CN" sz="3200" b="1" dirty="0">
                <a:solidFill>
                  <a:srgbClr val="FF0000"/>
                </a:solidFill>
                <a:latin typeface="微软雅黑" panose="020B0503020204020204" charset="-122"/>
                <a:ea typeface="微软雅黑" panose="020B0503020204020204" charset="-122"/>
                <a:cs typeface="微软雅黑" panose="020B0503020204020204" charset="-122"/>
              </a:rPr>
              <a:t>工农联盟</a:t>
            </a:r>
            <a:r>
              <a:rPr lang="zh-CN" sz="3200" b="1" dirty="0">
                <a:latin typeface="微软雅黑" panose="020B0503020204020204" charset="-122"/>
                <a:ea typeface="微软雅黑" panose="020B0503020204020204" charset="-122"/>
                <a:cs typeface="微软雅黑" panose="020B0503020204020204" charset="-122"/>
              </a:rPr>
              <a:t>为基础</a:t>
            </a:r>
            <a:r>
              <a:rPr lang="zh-CN" sz="3200" b="1" dirty="0">
                <a:solidFill>
                  <a:srgbClr val="1621DE"/>
                </a:solidFill>
                <a:latin typeface="微软雅黑" panose="020B0503020204020204" charset="-122"/>
                <a:ea typeface="微软雅黑" panose="020B0503020204020204" charset="-122"/>
                <a:cs typeface="微软雅黑" panose="020B0503020204020204" charset="-122"/>
              </a:rPr>
              <a:t>（阶级基础）</a:t>
            </a:r>
            <a:r>
              <a:rPr lang="zh-CN" sz="3200" b="1" dirty="0">
                <a:latin typeface="微软雅黑" panose="020B0503020204020204" charset="-122"/>
                <a:ea typeface="微软雅黑" panose="020B0503020204020204" charset="-122"/>
                <a:cs typeface="微软雅黑" panose="020B0503020204020204" charset="-122"/>
              </a:rPr>
              <a:t>的</a:t>
            </a:r>
            <a:r>
              <a:rPr lang="zh-CN" sz="3200" b="1" dirty="0">
                <a:solidFill>
                  <a:srgbClr val="FF0000"/>
                </a:solidFill>
                <a:latin typeface="微软雅黑" panose="020B0503020204020204" charset="-122"/>
                <a:ea typeface="微软雅黑" panose="020B0503020204020204" charset="-122"/>
                <a:cs typeface="微软雅黑" panose="020B0503020204020204" charset="-122"/>
              </a:rPr>
              <a:t>人民民主专政</a:t>
            </a:r>
            <a:r>
              <a:rPr lang="zh-CN" sz="3200" b="1" dirty="0">
                <a:solidFill>
                  <a:srgbClr val="1621DE"/>
                </a:solidFill>
                <a:latin typeface="微软雅黑" panose="020B0503020204020204" charset="-122"/>
                <a:ea typeface="微软雅黑" panose="020B0503020204020204" charset="-122"/>
                <a:cs typeface="微软雅黑" panose="020B0503020204020204" charset="-122"/>
              </a:rPr>
              <a:t>（国家性质）</a:t>
            </a:r>
            <a:r>
              <a:rPr lang="zh-CN" sz="3200" b="1" dirty="0">
                <a:latin typeface="微软雅黑" panose="020B0503020204020204" charset="-122"/>
                <a:ea typeface="微软雅黑" panose="020B0503020204020204" charset="-122"/>
                <a:cs typeface="微软雅黑" panose="020B0503020204020204" charset="-122"/>
              </a:rPr>
              <a:t>的社会主义国家。”</a:t>
            </a:r>
          </a:p>
          <a:p>
            <a:pPr fontAlgn="auto">
              <a:lnSpc>
                <a:spcPct val="137000"/>
              </a:lnSpc>
              <a:spcBef>
                <a:spcPct val="0"/>
              </a:spcBef>
              <a:spcAft>
                <a:spcPct val="0"/>
              </a:spcAft>
            </a:pPr>
            <a:r>
              <a:rPr lang="zh-CN" sz="3200" b="1" dirty="0">
                <a:latin typeface="微软雅黑" panose="020B0503020204020204" charset="-122"/>
                <a:ea typeface="微软雅黑" panose="020B0503020204020204" charset="-122"/>
                <a:cs typeface="微软雅黑" panose="020B0503020204020204" charset="-122"/>
              </a:rPr>
              <a:t>       </a:t>
            </a:r>
            <a:r>
              <a:rPr lang="zh-CN" sz="3200" b="1" dirty="0">
                <a:solidFill>
                  <a:srgbClr val="FF0000"/>
                </a:solidFill>
                <a:latin typeface="微软雅黑" panose="020B0503020204020204" charset="-122"/>
                <a:ea typeface="微软雅黑" panose="020B0503020204020204" charset="-122"/>
                <a:cs typeface="微软雅黑" panose="020B0503020204020204" charset="-122"/>
              </a:rPr>
              <a:t>人民民主专政的内容：</a:t>
            </a:r>
            <a:endParaRPr lang="en-US" altLang="zh-CN" sz="3200" b="1" dirty="0">
              <a:latin typeface="微软雅黑" panose="020B0503020204020204" charset="-122"/>
              <a:ea typeface="微软雅黑" panose="020B0503020204020204" charset="-122"/>
              <a:cs typeface="微软雅黑" panose="020B0503020204020204" charset="-122"/>
            </a:endParaRPr>
          </a:p>
          <a:p>
            <a:pPr fontAlgn="auto">
              <a:lnSpc>
                <a:spcPct val="137000"/>
              </a:lnSpc>
              <a:spcBef>
                <a:spcPct val="0"/>
              </a:spcBef>
              <a:spcAft>
                <a:spcPct val="0"/>
              </a:spcAft>
            </a:pPr>
            <a:r>
              <a:rPr lang="en-US" altLang="zh-CN" sz="3200" b="1" dirty="0">
                <a:latin typeface="微软雅黑" panose="020B0503020204020204" charset="-122"/>
                <a:ea typeface="微软雅黑" panose="020B0503020204020204" charset="-122"/>
                <a:cs typeface="微软雅黑" panose="020B0503020204020204" charset="-122"/>
              </a:rPr>
              <a:t>                     </a:t>
            </a:r>
            <a:r>
              <a:rPr lang="zh-CN" sz="3200" b="1" dirty="0">
                <a:latin typeface="微软雅黑" panose="020B0503020204020204" charset="-122"/>
                <a:ea typeface="微软雅黑" panose="020B0503020204020204" charset="-122"/>
                <a:cs typeface="微软雅黑" panose="020B0503020204020204" charset="-122"/>
              </a:rPr>
              <a:t>对广大人民实行民主</a:t>
            </a:r>
            <a:endParaRPr lang="en-US" altLang="zh-CN" sz="3200" b="1" dirty="0">
              <a:latin typeface="微软雅黑" panose="020B0503020204020204" charset="-122"/>
              <a:ea typeface="微软雅黑" panose="020B0503020204020204" charset="-122"/>
              <a:cs typeface="微软雅黑" panose="020B0503020204020204" charset="-122"/>
            </a:endParaRPr>
          </a:p>
          <a:p>
            <a:pPr fontAlgn="auto">
              <a:lnSpc>
                <a:spcPct val="137000"/>
              </a:lnSpc>
              <a:spcBef>
                <a:spcPct val="0"/>
              </a:spcBef>
              <a:spcAft>
                <a:spcPct val="0"/>
              </a:spcAft>
            </a:pPr>
            <a:r>
              <a:rPr lang="en-US" altLang="zh-CN" sz="3200" b="1" dirty="0">
                <a:latin typeface="微软雅黑" panose="020B0503020204020204" charset="-122"/>
                <a:ea typeface="微软雅黑" panose="020B0503020204020204" charset="-122"/>
                <a:cs typeface="微软雅黑" panose="020B0503020204020204" charset="-122"/>
              </a:rPr>
              <a:t>                    </a:t>
            </a:r>
            <a:r>
              <a:rPr lang="zh-CN" sz="3200" b="1" dirty="0">
                <a:latin typeface="微软雅黑" panose="020B0503020204020204" charset="-122"/>
                <a:ea typeface="微软雅黑" panose="020B0503020204020204" charset="-122"/>
                <a:cs typeface="微软雅黑" panose="020B0503020204020204" charset="-122"/>
              </a:rPr>
              <a:t>对极少数敌人实行专政。</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custDataLst>
              <p:tags r:id="rId1"/>
            </p:custDataLst>
          </p:nvPr>
        </p:nvSpPr>
        <p:spPr>
          <a:xfrm>
            <a:off x="1221740" y="1323340"/>
            <a:ext cx="12070715" cy="970915"/>
          </a:xfrm>
          <a:prstGeom prst="rect">
            <a:avLst/>
          </a:prstGeom>
          <a:noFill/>
        </p:spPr>
        <p:txBody>
          <a:bodyPr wrap="square" rtlCol="0">
            <a:spAutoFit/>
          </a:bodyPr>
          <a:lstStyle/>
          <a:p>
            <a:pPr algn="l">
              <a:lnSpc>
                <a:spcPct val="130000"/>
              </a:lnSpc>
            </a:pPr>
            <a:r>
              <a:rPr lang="zh-CN" altLang="en-US" sz="4400">
                <a:ln w="76200">
                  <a:noFill/>
                </a:ln>
                <a:solidFill>
                  <a:srgbClr val="FEFFC5"/>
                </a:solidFill>
                <a:effectLst/>
                <a:latin typeface="汉仪超粗宋简" panose="02010600000101010101" charset="-122"/>
                <a:ea typeface="汉仪超粗宋简" panose="02010600000101010101" charset="-122"/>
                <a:cs typeface="宋体" panose="02010600030101010101" pitchFamily="2" charset="-122"/>
                <a:sym typeface="微软雅黑" panose="020B0503020204020204" charset="-122"/>
              </a:rPr>
              <a:t>我国的国体</a:t>
            </a:r>
          </a:p>
        </p:txBody>
      </p:sp>
      <p:sp>
        <p:nvSpPr>
          <p:cNvPr id="28681" name="Text Box 10"/>
          <p:cNvSpPr txBox="1"/>
          <p:nvPr>
            <p:custDataLst>
              <p:tags r:id="rId2"/>
            </p:custDataLst>
          </p:nvPr>
        </p:nvSpPr>
        <p:spPr>
          <a:xfrm>
            <a:off x="7895382" y="4636305"/>
            <a:ext cx="2692866" cy="583565"/>
          </a:xfrm>
          <a:prstGeom prst="rect">
            <a:avLst/>
          </a:prstGeom>
          <a:noFill/>
          <a:ln w="9525">
            <a:noFill/>
          </a:ln>
        </p:spPr>
        <p:txBody>
          <a:bodyPr wrap="square" anchor="t">
            <a:spAutoFit/>
          </a:bodyPr>
          <a:lstStyle/>
          <a:p>
            <a:pPr marR="0" algn="l" defTabSz="914400" eaLnBrk="0" hangingPunct="0"/>
            <a:r>
              <a:rPr kumimoji="0" lang="zh-CN" altLang="en-US" sz="3200" b="1" i="0" kern="1200" cap="none" spc="0" normalizeH="0" baseline="0" noProof="1">
                <a:solidFill>
                  <a:schemeClr val="tx1">
                    <a:lumMod val="95000"/>
                    <a:lumOff val="5000"/>
                  </a:schemeClr>
                </a:solidFill>
                <a:latin typeface="微软雅黑" panose="020B0503020204020204" charset="-122"/>
                <a:ea typeface="微软雅黑" panose="020B0503020204020204" charset="-122"/>
                <a:cs typeface="+mn-ea"/>
                <a:sym typeface="+mn-ea"/>
              </a:rPr>
              <a:t>工人阶级</a:t>
            </a:r>
          </a:p>
        </p:txBody>
      </p:sp>
      <p:sp>
        <p:nvSpPr>
          <p:cNvPr id="28682" name="Rectangle 11"/>
          <p:cNvSpPr/>
          <p:nvPr>
            <p:custDataLst>
              <p:tags r:id="rId3"/>
            </p:custDataLst>
          </p:nvPr>
        </p:nvSpPr>
        <p:spPr>
          <a:xfrm>
            <a:off x="7894429" y="1687677"/>
            <a:ext cx="2692866" cy="583565"/>
          </a:xfrm>
          <a:prstGeom prst="rect">
            <a:avLst/>
          </a:prstGeom>
          <a:noFill/>
          <a:ln w="9525">
            <a:noFill/>
          </a:ln>
        </p:spPr>
        <p:txBody>
          <a:bodyPr wrap="square" anchor="t">
            <a:spAutoFit/>
          </a:bodyPr>
          <a:lstStyle/>
          <a:p>
            <a:pPr marL="0" marR="0" lvl="0" algn="l" defTabSz="914400" rtl="0" eaLnBrk="0" fontAlgn="base" latinLnBrk="0" hangingPunct="0">
              <a:lnSpc>
                <a:spcPct val="100000"/>
              </a:lnSpc>
              <a:buClrTx/>
              <a:buSzTx/>
              <a:buFontTx/>
              <a:buNone/>
            </a:pPr>
            <a:r>
              <a:rPr kumimoji="0" lang="zh-CN" altLang="en-US" sz="3200" b="1" i="0" u="none" strike="noStrike" kern="1200" cap="none" spc="0" normalizeH="0" baseline="0" noProof="1">
                <a:solidFill>
                  <a:schemeClr val="tx1">
                    <a:lumMod val="95000"/>
                    <a:lumOff val="5000"/>
                  </a:schemeClr>
                </a:solidFill>
                <a:latin typeface="微软雅黑" panose="020B0503020204020204" charset="-122"/>
                <a:ea typeface="微软雅黑" panose="020B0503020204020204" charset="-122"/>
                <a:cs typeface="+mn-ea"/>
                <a:sym typeface="+mn-ea"/>
              </a:rPr>
              <a:t>农民阶级</a:t>
            </a:r>
          </a:p>
        </p:txBody>
      </p:sp>
      <p:sp>
        <p:nvSpPr>
          <p:cNvPr id="28683" name="Rectangle 12"/>
          <p:cNvSpPr/>
          <p:nvPr>
            <p:custDataLst>
              <p:tags r:id="rId4"/>
            </p:custDataLst>
          </p:nvPr>
        </p:nvSpPr>
        <p:spPr>
          <a:xfrm>
            <a:off x="7894112" y="3789576"/>
            <a:ext cx="2694452" cy="583565"/>
          </a:xfrm>
          <a:prstGeom prst="rect">
            <a:avLst/>
          </a:prstGeom>
          <a:noFill/>
          <a:ln w="9525">
            <a:noFill/>
          </a:ln>
        </p:spPr>
        <p:txBody>
          <a:bodyPr wrap="square" anchor="t">
            <a:spAutoFit/>
          </a:bodyPr>
          <a:lstStyle/>
          <a:p>
            <a:pPr marL="0" marR="0" lvl="0" indent="0" algn="l" defTabSz="914400" rtl="0" eaLnBrk="0" fontAlgn="base" latinLnBrk="0" hangingPunct="0">
              <a:lnSpc>
                <a:spcPct val="100000"/>
              </a:lnSpc>
              <a:spcBef>
                <a:spcPct val="0"/>
              </a:spcBef>
              <a:spcAft>
                <a:spcPct val="0"/>
              </a:spcAft>
              <a:buNone/>
            </a:pPr>
            <a:r>
              <a:rPr kumimoji="0" lang="zh-CN" altLang="en-US" sz="3200" b="1" i="0" u="none" strike="noStrike" kern="1200" cap="none" spc="0" normalizeH="0" baseline="0" noProof="1">
                <a:solidFill>
                  <a:schemeClr val="tx1">
                    <a:lumMod val="95000"/>
                    <a:lumOff val="5000"/>
                  </a:schemeClr>
                </a:solidFill>
                <a:latin typeface="微软雅黑" panose="020B0503020204020204" charset="-122"/>
                <a:ea typeface="微软雅黑" panose="020B0503020204020204" charset="-122"/>
                <a:cs typeface="+mn-ea"/>
                <a:sym typeface="+mn-ea"/>
              </a:rPr>
              <a:t>民族精神</a:t>
            </a:r>
            <a:endParaRPr kumimoji="0" lang="zh-CN" altLang="en-US" sz="3355" b="1" i="0" u="none" strike="noStrike" kern="1200" cap="none" spc="0" normalizeH="0" baseline="0" noProof="1">
              <a:solidFill>
                <a:schemeClr val="bg1"/>
              </a:solidFill>
              <a:latin typeface="微软雅黑" panose="020B0503020204020204" charset="-122"/>
              <a:ea typeface="微软雅黑" panose="020B0503020204020204" charset="-122"/>
              <a:cs typeface="+mn-ea"/>
              <a:sym typeface="+mn-ea"/>
            </a:endParaRPr>
          </a:p>
        </p:txBody>
      </p:sp>
      <p:sp>
        <p:nvSpPr>
          <p:cNvPr id="28684" name="Rectangle 13"/>
          <p:cNvSpPr/>
          <p:nvPr>
            <p:custDataLst>
              <p:tags r:id="rId5"/>
            </p:custDataLst>
          </p:nvPr>
        </p:nvSpPr>
        <p:spPr>
          <a:xfrm>
            <a:off x="7891254" y="3114885"/>
            <a:ext cx="2694452" cy="583565"/>
          </a:xfrm>
          <a:prstGeom prst="rect">
            <a:avLst/>
          </a:prstGeom>
          <a:noFill/>
          <a:ln w="9525">
            <a:noFill/>
          </a:ln>
        </p:spPr>
        <p:txBody>
          <a:bodyPr wrap="square" anchor="t">
            <a:spAutoFit/>
          </a:bodyPr>
          <a:lstStyle/>
          <a:p>
            <a:pPr marL="0" marR="0" lvl="0" algn="l" defTabSz="914400" rtl="0" eaLnBrk="0" fontAlgn="base" latinLnBrk="0" hangingPunct="0">
              <a:lnSpc>
                <a:spcPct val="100000"/>
              </a:lnSpc>
              <a:buClrTx/>
              <a:buSzTx/>
              <a:buFontTx/>
              <a:buNone/>
            </a:pPr>
            <a:r>
              <a:rPr kumimoji="0" lang="zh-CN" altLang="en-US" sz="3200" b="1" i="0" u="none" strike="noStrike" kern="1200" cap="none" spc="0" normalizeH="0" baseline="0" noProof="1">
                <a:solidFill>
                  <a:schemeClr val="tx1">
                    <a:lumMod val="95000"/>
                    <a:lumOff val="5000"/>
                  </a:schemeClr>
                </a:solidFill>
                <a:latin typeface="微软雅黑" panose="020B0503020204020204" charset="-122"/>
                <a:ea typeface="微软雅黑" panose="020B0503020204020204" charset="-122"/>
                <a:cs typeface="+mn-ea"/>
                <a:sym typeface="+mn-ea"/>
              </a:rPr>
              <a:t>人民大众</a:t>
            </a:r>
          </a:p>
        </p:txBody>
      </p:sp>
      <p:sp>
        <p:nvSpPr>
          <p:cNvPr id="28685" name="Rectangle 14"/>
          <p:cNvSpPr/>
          <p:nvPr>
            <p:custDataLst>
              <p:tags r:id="rId6"/>
            </p:custDataLst>
          </p:nvPr>
        </p:nvSpPr>
        <p:spPr>
          <a:xfrm>
            <a:off x="7891254" y="2410653"/>
            <a:ext cx="2694452" cy="583565"/>
          </a:xfrm>
          <a:prstGeom prst="rect">
            <a:avLst/>
          </a:prstGeom>
          <a:noFill/>
          <a:ln w="9525">
            <a:noFill/>
          </a:ln>
        </p:spPr>
        <p:txBody>
          <a:bodyPr wrap="square" anchor="t">
            <a:spAutoFit/>
          </a:bodyPr>
          <a:lstStyle/>
          <a:p>
            <a:pPr marL="0" marR="0" lvl="0" indent="0" algn="l" defTabSz="914400" rtl="0" eaLnBrk="0" fontAlgn="base" latinLnBrk="0" hangingPunct="0">
              <a:lnSpc>
                <a:spcPct val="100000"/>
              </a:lnSpc>
              <a:spcBef>
                <a:spcPct val="0"/>
              </a:spcBef>
              <a:spcAft>
                <a:spcPct val="0"/>
              </a:spcAft>
              <a:buNone/>
            </a:pPr>
            <a:r>
              <a:rPr kumimoji="0" lang="zh-CN" altLang="en-US" sz="3200" b="1" i="0" u="none" strike="noStrike" kern="1200" cap="none" spc="0" normalizeH="0" baseline="0" noProof="1">
                <a:solidFill>
                  <a:schemeClr val="tx1">
                    <a:lumMod val="95000"/>
                    <a:lumOff val="5000"/>
                  </a:schemeClr>
                </a:solidFill>
                <a:latin typeface="微软雅黑" panose="020B0503020204020204" charset="-122"/>
                <a:ea typeface="微软雅黑" panose="020B0503020204020204" charset="-122"/>
                <a:cs typeface="+mn-ea"/>
                <a:sym typeface="+mn-ea"/>
              </a:rPr>
              <a:t>中国共产党</a:t>
            </a:r>
          </a:p>
        </p:txBody>
      </p:sp>
      <p:pic>
        <p:nvPicPr>
          <p:cNvPr id="54273" name="内容占位符 3" descr="C:\Users\Administrator\Desktop\5016147_105620434034_2_副本.jpg5016147_105620434034_2_副本"/>
          <p:cNvPicPr>
            <a:picLocks noGrp="1" noChangeAspect="1"/>
          </p:cNvPicPr>
          <p:nvPr>
            <p:ph idx="4294967295"/>
            <p:custDataLst>
              <p:tags r:id="rId7"/>
            </p:custDataLst>
          </p:nvPr>
        </p:nvPicPr>
        <p:blipFill>
          <a:blip r:embed="rId16"/>
          <a:srcRect l="3574" t="575" r="3682" b="2406"/>
          <a:stretch>
            <a:fillRect/>
          </a:stretch>
        </p:blipFill>
        <p:spPr>
          <a:xfrm>
            <a:off x="0" y="1603375"/>
            <a:ext cx="4038600" cy="4222750"/>
          </a:xfrm>
        </p:spPr>
      </p:pic>
      <p:sp>
        <p:nvSpPr>
          <p:cNvPr id="8" name="标题 1"/>
          <p:cNvSpPr>
            <a:spLocks noGrp="1"/>
          </p:cNvSpPr>
          <p:nvPr>
            <p:custDataLst>
              <p:tags r:id="rId8"/>
            </p:custDataLst>
          </p:nvPr>
        </p:nvSpPr>
        <p:spPr>
          <a:xfrm>
            <a:off x="59690" y="307340"/>
            <a:ext cx="12071350" cy="13074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4000" b="1" kern="600">
                <a:ln w="19050">
                  <a:noFill/>
                </a:ln>
                <a:solidFill>
                  <a:srgbClr val="FF0000"/>
                </a:solidFill>
                <a:effectLst/>
                <a:latin typeface="微软雅黑" panose="020B0503020204020204" charset="-122"/>
                <a:ea typeface="微软雅黑" panose="020B0503020204020204" charset="-122"/>
                <a:cs typeface="方正小标宋简体" panose="02000000000000000000" charset="-122"/>
              </a:rPr>
              <a:t>认识国徽</a:t>
            </a:r>
          </a:p>
        </p:txBody>
      </p:sp>
      <p:grpSp>
        <p:nvGrpSpPr>
          <p:cNvPr id="38914" name="组合 14338"/>
          <p:cNvGrpSpPr/>
          <p:nvPr>
            <p:custDataLst>
              <p:tags r:id="rId9"/>
            </p:custDataLst>
          </p:nvPr>
        </p:nvGrpSpPr>
        <p:grpSpPr>
          <a:xfrm>
            <a:off x="3426460" y="2005965"/>
            <a:ext cx="4466590" cy="2936240"/>
            <a:chOff x="0" y="32"/>
            <a:chExt cx="2161" cy="2071"/>
          </a:xfrm>
        </p:grpSpPr>
        <p:sp>
          <p:nvSpPr>
            <p:cNvPr id="54276" name="Line 4"/>
            <p:cNvSpPr/>
            <p:nvPr>
              <p:custDataLst>
                <p:tags r:id="rId10"/>
              </p:custDataLst>
            </p:nvPr>
          </p:nvSpPr>
          <p:spPr>
            <a:xfrm>
              <a:off x="192" y="32"/>
              <a:ext cx="1969" cy="1"/>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54277" name="Line 5"/>
            <p:cNvSpPr/>
            <p:nvPr>
              <p:custDataLst>
                <p:tags r:id="rId11"/>
              </p:custDataLst>
            </p:nvPr>
          </p:nvSpPr>
          <p:spPr>
            <a:xfrm>
              <a:off x="0" y="545"/>
              <a:ext cx="2160" cy="0"/>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54278" name="Line 6"/>
            <p:cNvSpPr/>
            <p:nvPr>
              <p:custDataLst>
                <p:tags r:id="rId12"/>
              </p:custDataLst>
            </p:nvPr>
          </p:nvSpPr>
          <p:spPr>
            <a:xfrm>
              <a:off x="145" y="1013"/>
              <a:ext cx="2016" cy="14"/>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54279" name="Line 7"/>
            <p:cNvSpPr/>
            <p:nvPr>
              <p:custDataLst>
                <p:tags r:id="rId13"/>
              </p:custDataLst>
            </p:nvPr>
          </p:nvSpPr>
          <p:spPr>
            <a:xfrm>
              <a:off x="328" y="1496"/>
              <a:ext cx="1833" cy="7"/>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54280" name="Line 8"/>
            <p:cNvSpPr/>
            <p:nvPr>
              <p:custDataLst>
                <p:tags r:id="rId14"/>
              </p:custDataLst>
            </p:nvPr>
          </p:nvSpPr>
          <p:spPr>
            <a:xfrm flipV="1">
              <a:off x="1" y="2083"/>
              <a:ext cx="2160" cy="20"/>
            </a:xfrm>
            <a:prstGeom prst="line">
              <a:avLst/>
            </a:prstGeom>
            <a:ln w="38100" cap="flat" cmpd="sng">
              <a:solidFill>
                <a:schemeClr val="tx1"/>
              </a:solidFill>
              <a:prstDash val="solid"/>
              <a:round/>
              <a:headEnd type="none" w="med" len="med"/>
              <a:tailEnd type="none" w="med" len="med"/>
            </a:ln>
          </p:spPr>
          <p:txBody>
            <a:bodyPr/>
            <a:lstStyle/>
            <a:p>
              <a:endParaRPr/>
            </a:p>
          </p:txBody>
        </p:sp>
      </p:grpSp>
    </p:spTree>
  </p:cSld>
  <p:clrMapOvr>
    <a:masterClrMapping/>
  </p:clrMapOvr>
  <mc:AlternateContent xmlns:mc="http://schemas.openxmlformats.org/markup-compatibility/2006" xmlns:p14="http://schemas.microsoft.com/office/powerpoint/2010/main">
    <mc:Choice Requires="p14">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2"/>
                                        </p:tgtEl>
                                        <p:attrNameLst>
                                          <p:attrName>style.visibility</p:attrName>
                                        </p:attrNameLst>
                                      </p:cBhvr>
                                      <p:to>
                                        <p:strVal val="visible"/>
                                      </p:to>
                                    </p:set>
                                  </p:childTnLst>
                                </p:cTn>
                              </p:par>
                            </p:childTnLst>
                          </p:cTn>
                        </p:par>
                        <p:par>
                          <p:cTn id="11" fill="hold" nodeType="afterGroup">
                            <p:stCondLst>
                              <p:cond delay="1"/>
                            </p:stCondLst>
                            <p:childTnLst>
                              <p:par>
                                <p:cTn id="12" presetID="26" presetClass="emph" presetSubtype="0" fill="hold" grpId="1" nodeType="afterEffect">
                                  <p:stCondLst>
                                    <p:cond delay="0"/>
                                  </p:stCondLst>
                                  <p:childTnLst>
                                    <p:animEffect transition="out" filter="fade">
                                      <p:cBhvr>
                                        <p:cTn id="13" dur="500" tmFilter="0, 0; .2, .5; .8, .5; 1, 0"/>
                                        <p:tgtEl>
                                          <p:spTgt spid="28682"/>
                                        </p:tgtEl>
                                      </p:cBhvr>
                                    </p:animEffect>
                                    <p:animScale>
                                      <p:cBhvr>
                                        <p:cTn id="14" dur="250" autoRev="1" fill="hold"/>
                                        <p:tgtEl>
                                          <p:spTgt spid="28682"/>
                                        </p:tgtEl>
                                      </p:cBhvr>
                                      <p:by x="105000" y="105000"/>
                                    </p:animScale>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5"/>
                                        </p:tgtEl>
                                        <p:attrNameLst>
                                          <p:attrName>style.visibility</p:attrName>
                                        </p:attrNameLst>
                                      </p:cBhvr>
                                      <p:to>
                                        <p:strVal val="visible"/>
                                      </p:to>
                                    </p:set>
                                  </p:childTnLst>
                                </p:cTn>
                              </p:par>
                            </p:childTnLst>
                          </p:cTn>
                        </p:par>
                        <p:par>
                          <p:cTn id="19" fill="hold" nodeType="afterGroup">
                            <p:stCondLst>
                              <p:cond delay="1"/>
                            </p:stCondLst>
                            <p:childTnLst>
                              <p:par>
                                <p:cTn id="20" presetID="26" presetClass="emph" presetSubtype="0" fill="hold" grpId="1" nodeType="afterEffect">
                                  <p:stCondLst>
                                    <p:cond delay="0"/>
                                  </p:stCondLst>
                                  <p:childTnLst>
                                    <p:animEffect transition="out" filter="fade">
                                      <p:cBhvr>
                                        <p:cTn id="21" dur="500" tmFilter="0, 0; .2, .5; .8, .5; 1, 0"/>
                                        <p:tgtEl>
                                          <p:spTgt spid="28685"/>
                                        </p:tgtEl>
                                      </p:cBhvr>
                                    </p:animEffect>
                                    <p:animScale>
                                      <p:cBhvr>
                                        <p:cTn id="22" dur="250" autoRev="1" fill="hold"/>
                                        <p:tgtEl>
                                          <p:spTgt spid="28685"/>
                                        </p:tgtEl>
                                      </p:cBhvr>
                                      <p:by x="105000" y="105000"/>
                                    </p:animScale>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84"/>
                                        </p:tgtEl>
                                        <p:attrNameLst>
                                          <p:attrName>style.visibility</p:attrName>
                                        </p:attrNameLst>
                                      </p:cBhvr>
                                      <p:to>
                                        <p:strVal val="visible"/>
                                      </p:to>
                                    </p:set>
                                  </p:childTnLst>
                                </p:cTn>
                              </p:par>
                            </p:childTnLst>
                          </p:cTn>
                        </p:par>
                        <p:par>
                          <p:cTn id="27" fill="hold" nodeType="afterGroup">
                            <p:stCondLst>
                              <p:cond delay="1"/>
                            </p:stCondLst>
                            <p:childTnLst>
                              <p:par>
                                <p:cTn id="28" presetID="26" presetClass="emph" presetSubtype="0" fill="hold" grpId="1" nodeType="afterEffect">
                                  <p:stCondLst>
                                    <p:cond delay="0"/>
                                  </p:stCondLst>
                                  <p:childTnLst>
                                    <p:animEffect transition="out" filter="fade">
                                      <p:cBhvr>
                                        <p:cTn id="29" dur="500" tmFilter="0, 0; .2, .5; .8, .5; 1, 0"/>
                                        <p:tgtEl>
                                          <p:spTgt spid="28684"/>
                                        </p:tgtEl>
                                      </p:cBhvr>
                                    </p:animEffect>
                                    <p:animScale>
                                      <p:cBhvr>
                                        <p:cTn id="30" dur="250" autoRev="1" fill="hold"/>
                                        <p:tgtEl>
                                          <p:spTgt spid="28684"/>
                                        </p:tgtEl>
                                      </p:cBhvr>
                                      <p:by x="105000" y="105000"/>
                                    </p:animScale>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683"/>
                                        </p:tgtEl>
                                        <p:attrNameLst>
                                          <p:attrName>style.visibility</p:attrName>
                                        </p:attrNameLst>
                                      </p:cBhvr>
                                      <p:to>
                                        <p:strVal val="visible"/>
                                      </p:to>
                                    </p:set>
                                  </p:childTnLst>
                                </p:cTn>
                              </p:par>
                            </p:childTnLst>
                          </p:cTn>
                        </p:par>
                        <p:par>
                          <p:cTn id="35" fill="hold" nodeType="afterGroup">
                            <p:stCondLst>
                              <p:cond delay="1"/>
                            </p:stCondLst>
                            <p:childTnLst>
                              <p:par>
                                <p:cTn id="36" presetID="26" presetClass="emph" presetSubtype="0" fill="hold" grpId="1" nodeType="afterEffect">
                                  <p:stCondLst>
                                    <p:cond delay="0"/>
                                  </p:stCondLst>
                                  <p:childTnLst>
                                    <p:animEffect transition="out" filter="fade">
                                      <p:cBhvr>
                                        <p:cTn id="37" dur="500" tmFilter="0, 0; .2, .5; .8, .5; 1, 0"/>
                                        <p:tgtEl>
                                          <p:spTgt spid="28683"/>
                                        </p:tgtEl>
                                      </p:cBhvr>
                                    </p:animEffect>
                                    <p:animScale>
                                      <p:cBhvr>
                                        <p:cTn id="38" dur="250" autoRev="1" fill="hold"/>
                                        <p:tgtEl>
                                          <p:spTgt spid="28683"/>
                                        </p:tgtEl>
                                      </p:cBhvr>
                                      <p:by x="105000" y="105000"/>
                                    </p:animScale>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681"/>
                                        </p:tgtEl>
                                        <p:attrNameLst>
                                          <p:attrName>style.visibility</p:attrName>
                                        </p:attrNameLst>
                                      </p:cBhvr>
                                      <p:to>
                                        <p:strVal val="visible"/>
                                      </p:to>
                                    </p:set>
                                  </p:childTnLst>
                                </p:cTn>
                              </p:par>
                            </p:childTnLst>
                          </p:cTn>
                        </p:par>
                        <p:par>
                          <p:cTn id="43" fill="hold" nodeType="afterGroup">
                            <p:stCondLst>
                              <p:cond delay="1"/>
                            </p:stCondLst>
                            <p:childTnLst>
                              <p:par>
                                <p:cTn id="44" presetID="26" presetClass="emph" presetSubtype="0" fill="hold" grpId="1" nodeType="afterEffect">
                                  <p:stCondLst>
                                    <p:cond delay="0"/>
                                  </p:stCondLst>
                                  <p:childTnLst>
                                    <p:animEffect transition="out" filter="fade">
                                      <p:cBhvr>
                                        <p:cTn id="45" dur="500" tmFilter="0, 0; .2, .5; .8, .5; 1, 0"/>
                                        <p:tgtEl>
                                          <p:spTgt spid="28681"/>
                                        </p:tgtEl>
                                      </p:cBhvr>
                                    </p:animEffect>
                                    <p:animScale>
                                      <p:cBhvr>
                                        <p:cTn id="46" dur="250" autoRev="1" fill="hold"/>
                                        <p:tgtEl>
                                          <p:spTgt spid="2868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1" grpId="1"/>
      <p:bldP spid="28682" grpId="0"/>
      <p:bldP spid="28682" grpId="1"/>
      <p:bldP spid="28683" grpId="0"/>
      <p:bldP spid="28683" grpId="1"/>
      <p:bldP spid="28684" grpId="0"/>
      <p:bldP spid="28684" grpId="1"/>
      <p:bldP spid="28685" grpId="0"/>
      <p:bldP spid="2868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custDataLst>
              <p:tags r:id="rId2"/>
            </p:custDataLst>
          </p:nvPr>
        </p:nvSpPr>
        <p:spPr>
          <a:xfrm>
            <a:off x="620395" y="1037590"/>
            <a:ext cx="11571605" cy="4824730"/>
          </a:xfrm>
          <a:prstGeom prst="rect">
            <a:avLst/>
          </a:prstGeom>
          <a:noFill/>
          <a:ln w="9525">
            <a:noFill/>
          </a:ln>
        </p:spPr>
        <p:txBody>
          <a:bodyPr vert="horz" lIns="101600" tIns="0" rIns="82550" bIns="0" rtlCol="0">
            <a:noAutofit/>
          </a:bodyPr>
          <a:lst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10000"/>
              </a:lnSpc>
              <a:spcAft>
                <a:spcPts val="1200"/>
              </a:spcAft>
              <a:buClrTx/>
              <a:buSzTx/>
              <a:buNone/>
            </a:pPr>
            <a:r>
              <a:rPr lang="en-US" altLang="zh-CN" sz="3200" b="1">
                <a:solidFill>
                  <a:srgbClr val="0000FF"/>
                </a:solidFill>
                <a:latin typeface="黑体" panose="02010609060101010101" charset="-122"/>
                <a:ea typeface="黑体" panose="02010609060101010101" charset="-122"/>
                <a:cs typeface="黑体" panose="02010609060101010101" charset="-122"/>
              </a:rPr>
              <a:t>1）性质不同：</a:t>
            </a:r>
          </a:p>
          <a:p>
            <a:pPr marL="0" indent="0">
              <a:lnSpc>
                <a:spcPct val="110000"/>
              </a:lnSpc>
              <a:spcAft>
                <a:spcPts val="1200"/>
              </a:spcAft>
              <a:buNone/>
            </a:pPr>
            <a:r>
              <a:rPr lang="zh-CN" altLang="en-US" sz="3200" b="1">
                <a:solidFill>
                  <a:srgbClr val="000000"/>
                </a:solidFill>
                <a:latin typeface="黑体" panose="02010609060101010101" charset="-122"/>
                <a:ea typeface="黑体" panose="02010609060101010101" charset="-122"/>
                <a:cs typeface="黑体" panose="02010609060101010101" charset="-122"/>
              </a:rPr>
              <a:t>①公民是个</a:t>
            </a:r>
            <a:r>
              <a:rPr lang="zh-CN" altLang="en-US" sz="3200" b="1">
                <a:solidFill>
                  <a:srgbClr val="FF0000"/>
                </a:solidFill>
                <a:latin typeface="黑体" panose="02010609060101010101" charset="-122"/>
                <a:ea typeface="黑体" panose="02010609060101010101" charset="-122"/>
                <a:cs typeface="黑体" panose="02010609060101010101" charset="-122"/>
              </a:rPr>
              <a:t>法律</a:t>
            </a:r>
            <a:r>
              <a:rPr lang="zh-CN" altLang="en-US" sz="3200" b="1">
                <a:solidFill>
                  <a:srgbClr val="000000"/>
                </a:solidFill>
                <a:latin typeface="黑体" panose="02010609060101010101" charset="-122"/>
                <a:ea typeface="黑体" panose="02010609060101010101" charset="-122"/>
                <a:cs typeface="黑体" panose="02010609060101010101" charset="-122"/>
              </a:rPr>
              <a:t>概念，指拥有本国</a:t>
            </a:r>
            <a:r>
              <a:rPr lang="zh-CN" altLang="en-US" sz="3200" b="1">
                <a:solidFill>
                  <a:srgbClr val="FF0000"/>
                </a:solidFill>
                <a:latin typeface="黑体" panose="02010609060101010101" charset="-122"/>
                <a:ea typeface="黑体" panose="02010609060101010101" charset="-122"/>
                <a:cs typeface="黑体" panose="02010609060101010101" charset="-122"/>
              </a:rPr>
              <a:t>国籍</a:t>
            </a:r>
            <a:r>
              <a:rPr lang="zh-CN" altLang="en-US" sz="3200" b="1">
                <a:solidFill>
                  <a:srgbClr val="000000"/>
                </a:solidFill>
                <a:latin typeface="黑体" panose="02010609060101010101" charset="-122"/>
                <a:ea typeface="黑体" panose="02010609060101010101" charset="-122"/>
                <a:cs typeface="黑体" panose="02010609060101010101" charset="-122"/>
              </a:rPr>
              <a:t>的人，与外国人相对；</a:t>
            </a:r>
            <a:endParaRPr lang="en-US" altLang="zh-CN" sz="3200" b="1">
              <a:solidFill>
                <a:srgbClr val="000000"/>
              </a:solidFill>
              <a:latin typeface="黑体" panose="02010609060101010101" charset="-122"/>
              <a:ea typeface="黑体" panose="02010609060101010101" charset="-122"/>
              <a:cs typeface="黑体" panose="02010609060101010101" charset="-122"/>
            </a:endParaRPr>
          </a:p>
          <a:p>
            <a:pPr marL="0" indent="0">
              <a:lnSpc>
                <a:spcPct val="110000"/>
              </a:lnSpc>
              <a:spcAft>
                <a:spcPts val="1200"/>
              </a:spcAft>
              <a:buNone/>
            </a:pPr>
            <a:r>
              <a:rPr lang="zh-CN" altLang="en-US" sz="3200" b="1">
                <a:solidFill>
                  <a:srgbClr val="000000"/>
                </a:solidFill>
                <a:latin typeface="黑体" panose="02010609060101010101" charset="-122"/>
                <a:ea typeface="黑体" panose="02010609060101010101" charset="-122"/>
                <a:cs typeface="黑体" panose="02010609060101010101" charset="-122"/>
              </a:rPr>
              <a:t>②人民是个</a:t>
            </a:r>
            <a:r>
              <a:rPr lang="zh-CN" altLang="en-US" sz="3200" b="1">
                <a:solidFill>
                  <a:srgbClr val="FF0000"/>
                </a:solidFill>
                <a:latin typeface="黑体" panose="02010609060101010101" charset="-122"/>
                <a:ea typeface="黑体" panose="02010609060101010101" charset="-122"/>
                <a:cs typeface="黑体" panose="02010609060101010101" charset="-122"/>
              </a:rPr>
              <a:t>政治</a:t>
            </a:r>
            <a:r>
              <a:rPr lang="zh-CN" altLang="en-US" sz="3200" b="1">
                <a:solidFill>
                  <a:srgbClr val="000000"/>
                </a:solidFill>
                <a:latin typeface="黑体" panose="02010609060101010101" charset="-122"/>
                <a:ea typeface="黑体" panose="02010609060101010101" charset="-122"/>
                <a:cs typeface="黑体" panose="02010609060101010101" charset="-122"/>
              </a:rPr>
              <a:t>概念，与敌对分子相对。</a:t>
            </a:r>
          </a:p>
          <a:p>
            <a:pPr marL="0" indent="0">
              <a:lnSpc>
                <a:spcPct val="110000"/>
              </a:lnSpc>
              <a:spcAft>
                <a:spcPts val="1200"/>
              </a:spcAft>
              <a:buNone/>
            </a:pPr>
            <a:r>
              <a:rPr lang="en-US" altLang="zh-CN" sz="3200" b="1">
                <a:solidFill>
                  <a:srgbClr val="0000FF"/>
                </a:solidFill>
                <a:latin typeface="黑体" panose="02010609060101010101" charset="-122"/>
                <a:ea typeface="黑体" panose="02010609060101010101" charset="-122"/>
                <a:cs typeface="黑体" panose="02010609060101010101" charset="-122"/>
              </a:rPr>
              <a:t>2</a:t>
            </a:r>
            <a:r>
              <a:rPr lang="zh-CN" altLang="en-US" sz="3200" b="1">
                <a:solidFill>
                  <a:srgbClr val="0000FF"/>
                </a:solidFill>
                <a:latin typeface="黑体" panose="02010609060101010101" charset="-122"/>
                <a:ea typeface="黑体" panose="02010609060101010101" charset="-122"/>
                <a:cs typeface="黑体" panose="02010609060101010101" charset="-122"/>
              </a:rPr>
              <a:t>）范围不同：</a:t>
            </a:r>
            <a:endParaRPr lang="en-US" altLang="zh-CN" sz="3200" b="1">
              <a:solidFill>
                <a:srgbClr val="0000FF"/>
              </a:solidFill>
              <a:latin typeface="黑体" panose="02010609060101010101" charset="-122"/>
              <a:ea typeface="黑体" panose="02010609060101010101" charset="-122"/>
              <a:cs typeface="黑体" panose="02010609060101010101" charset="-122"/>
            </a:endParaRPr>
          </a:p>
          <a:p>
            <a:pPr marL="0" indent="0">
              <a:lnSpc>
                <a:spcPct val="110000"/>
              </a:lnSpc>
              <a:spcAft>
                <a:spcPts val="1200"/>
              </a:spcAft>
              <a:buNone/>
            </a:pPr>
            <a:r>
              <a:rPr lang="zh-CN" altLang="en-US" sz="3200" b="1">
                <a:solidFill>
                  <a:srgbClr val="000000"/>
                </a:solidFill>
                <a:latin typeface="黑体" panose="02010609060101010101" charset="-122"/>
                <a:ea typeface="黑体" panose="02010609060101010101" charset="-122"/>
                <a:cs typeface="黑体" panose="02010609060101010101" charset="-122"/>
              </a:rPr>
              <a:t>   </a:t>
            </a:r>
            <a:r>
              <a:rPr lang="zh-CN" altLang="en-US" sz="3200" b="1">
                <a:solidFill>
                  <a:srgbClr val="FF0000"/>
                </a:solidFill>
                <a:latin typeface="黑体" panose="02010609060101010101" charset="-122"/>
                <a:ea typeface="黑体" panose="02010609060101010101" charset="-122"/>
                <a:cs typeface="黑体" panose="02010609060101010101" charset="-122"/>
              </a:rPr>
              <a:t>公民</a:t>
            </a:r>
            <a:r>
              <a:rPr lang="zh-CN" altLang="en-US" sz="3200" b="1">
                <a:solidFill>
                  <a:srgbClr val="000000"/>
                </a:solidFill>
                <a:latin typeface="黑体" panose="02010609060101010101" charset="-122"/>
                <a:ea typeface="黑体" panose="02010609060101010101" charset="-122"/>
                <a:cs typeface="黑体" panose="02010609060101010101" charset="-122"/>
              </a:rPr>
              <a:t>的范围比人民的</a:t>
            </a:r>
            <a:r>
              <a:rPr lang="zh-CN" altLang="en-US" sz="3200" b="1">
                <a:solidFill>
                  <a:srgbClr val="FF0000"/>
                </a:solidFill>
                <a:latin typeface="黑体" panose="02010609060101010101" charset="-122"/>
                <a:ea typeface="黑体" panose="02010609060101010101" charset="-122"/>
                <a:cs typeface="黑体" panose="02010609060101010101" charset="-122"/>
              </a:rPr>
              <a:t>范围更加广泛</a:t>
            </a:r>
            <a:r>
              <a:rPr lang="zh-CN" altLang="en-US" sz="3200" b="1">
                <a:solidFill>
                  <a:srgbClr val="000000"/>
                </a:solidFill>
                <a:latin typeface="黑体" panose="02010609060101010101" charset="-122"/>
                <a:ea typeface="黑体" panose="02010609060101010101" charset="-122"/>
                <a:cs typeface="黑体" panose="02010609060101010101" charset="-122"/>
              </a:rPr>
              <a:t>，公民中除了人民外，还包括</a:t>
            </a:r>
            <a:r>
              <a:rPr lang="zh-CN" altLang="en-US" sz="3200" b="1">
                <a:solidFill>
                  <a:srgbClr val="0000FF"/>
                </a:solidFill>
                <a:latin typeface="黑体" panose="02010609060101010101" charset="-122"/>
                <a:ea typeface="黑体" panose="02010609060101010101" charset="-122"/>
                <a:cs typeface="黑体" panose="02010609060101010101" charset="-122"/>
              </a:rPr>
              <a:t>被剥夺政治权利的人和极少数敌对分子。</a:t>
            </a:r>
          </a:p>
          <a:p>
            <a:pPr marL="0" indent="0">
              <a:lnSpc>
                <a:spcPct val="110000"/>
              </a:lnSpc>
              <a:spcAft>
                <a:spcPts val="1200"/>
              </a:spcAft>
              <a:buNone/>
            </a:pPr>
            <a:r>
              <a:rPr lang="zh-CN" altLang="en-US" sz="3200" b="1">
                <a:latin typeface="黑体" panose="02010609060101010101" charset="-122"/>
                <a:ea typeface="黑体" panose="02010609060101010101" charset="-122"/>
                <a:sym typeface="+mn-ea"/>
              </a:rPr>
              <a:t> </a:t>
            </a:r>
            <a:r>
              <a:rPr lang="en-US" altLang="zh-CN" sz="3200" b="1">
                <a:latin typeface="黑体" panose="02010609060101010101" charset="-122"/>
                <a:ea typeface="黑体" panose="02010609060101010101" charset="-122"/>
                <a:sym typeface="+mn-ea"/>
              </a:rPr>
              <a:t>     </a:t>
            </a:r>
            <a:r>
              <a:rPr lang="en-US" altLang="zh-CN" sz="3200" b="1">
                <a:solidFill>
                  <a:schemeClr val="tx1"/>
                </a:solidFill>
                <a:latin typeface="黑体" panose="02010609060101010101" charset="-122"/>
                <a:ea typeface="黑体" panose="02010609060101010101" charset="-122"/>
                <a:sym typeface="+mn-ea"/>
              </a:rPr>
              <a:t> </a:t>
            </a:r>
            <a:r>
              <a:rPr lang="zh-CN" altLang="en-US" sz="3200" b="1">
                <a:solidFill>
                  <a:schemeClr val="tx1"/>
                </a:solidFill>
                <a:latin typeface="黑体" panose="02010609060101010101" charset="-122"/>
                <a:ea typeface="黑体" panose="02010609060101010101" charset="-122"/>
                <a:sym typeface="+mn-ea"/>
              </a:rPr>
              <a:t>（公民</a:t>
            </a:r>
            <a:r>
              <a:rPr lang="en-US" altLang="zh-CN" sz="3200" b="1">
                <a:solidFill>
                  <a:schemeClr val="tx1"/>
                </a:solidFill>
                <a:latin typeface="黑体" panose="02010609060101010101" charset="-122"/>
                <a:ea typeface="黑体" panose="02010609060101010101" charset="-122"/>
                <a:sym typeface="+mn-ea"/>
              </a:rPr>
              <a:t>=</a:t>
            </a:r>
            <a:r>
              <a:rPr lang="zh-CN" altLang="en-US" sz="3200" b="1">
                <a:solidFill>
                  <a:schemeClr val="tx1"/>
                </a:solidFill>
                <a:latin typeface="黑体" panose="02010609060101010101" charset="-122"/>
                <a:ea typeface="黑体" panose="02010609060101010101" charset="-122"/>
                <a:sym typeface="+mn-ea"/>
              </a:rPr>
              <a:t>人民</a:t>
            </a:r>
            <a:r>
              <a:rPr lang="en-US" altLang="zh-CN" sz="3200" b="1">
                <a:solidFill>
                  <a:schemeClr val="tx1"/>
                </a:solidFill>
                <a:latin typeface="黑体" panose="02010609060101010101" charset="-122"/>
                <a:ea typeface="黑体" panose="02010609060101010101" charset="-122"/>
                <a:sym typeface="+mn-ea"/>
              </a:rPr>
              <a:t>+</a:t>
            </a:r>
            <a:r>
              <a:rPr lang="zh-CN" altLang="en-US" sz="3200" b="1">
                <a:solidFill>
                  <a:schemeClr val="tx1"/>
                </a:solidFill>
                <a:latin typeface="黑体" panose="02010609060101010101" charset="-122"/>
                <a:ea typeface="黑体" panose="02010609060101010101" charset="-122"/>
                <a:sym typeface="+mn-ea"/>
              </a:rPr>
              <a:t>敌人）</a:t>
            </a:r>
            <a:endParaRPr lang="zh-CN" altLang="en-US" sz="3200" b="1">
              <a:solidFill>
                <a:schemeClr val="tx1"/>
              </a:solidFill>
              <a:latin typeface="黑体" panose="02010609060101010101" charset="-122"/>
              <a:ea typeface="黑体" panose="02010609060101010101" charset="-122"/>
            </a:endParaRPr>
          </a:p>
          <a:p>
            <a:pPr marL="0" indent="0">
              <a:lnSpc>
                <a:spcPct val="110000"/>
              </a:lnSpc>
              <a:spcAft>
                <a:spcPts val="1200"/>
              </a:spcAft>
              <a:buNone/>
            </a:pPr>
            <a:endParaRPr lang="zh-CN" altLang="en-US" sz="3200" b="1">
              <a:solidFill>
                <a:schemeClr val="tx1"/>
              </a:solidFill>
              <a:latin typeface="黑体" panose="02010609060101010101" charset="-122"/>
              <a:ea typeface="黑体" panose="02010609060101010101" charset="-122"/>
              <a:cs typeface="黑体" panose="02010609060101010101" charset="-122"/>
            </a:endParaRPr>
          </a:p>
        </p:txBody>
      </p:sp>
      <p:sp>
        <p:nvSpPr>
          <p:cNvPr id="3" name="圆角矩形 2"/>
          <p:cNvSpPr/>
          <p:nvPr>
            <p:custDataLst>
              <p:tags r:id="rId3"/>
            </p:custDataLst>
          </p:nvPr>
        </p:nvSpPr>
        <p:spPr bwMode="auto">
          <a:xfrm>
            <a:off x="3118485" y="300990"/>
            <a:ext cx="4677410" cy="634365"/>
          </a:xfrm>
          <a:prstGeom prst="roundRect">
            <a:avLst/>
          </a:prstGeom>
          <a:solidFill>
            <a:schemeClr val="bg2"/>
          </a:solidFill>
          <a:ln w="57150">
            <a:solidFill>
              <a:srgbClr val="00B050"/>
            </a:solidFill>
          </a:ln>
          <a:effectLst>
            <a:outerShdw blurRad="190500" dist="190500" dir="5400000" algn="ctr" rotWithShape="0">
              <a:srgbClr val="000000">
                <a:alpha val="43137"/>
              </a:srgbClr>
            </a:outerShdw>
          </a:effectLst>
        </p:spPr>
        <p:txBody>
          <a:bodyPr vert="horz" wrap="square" lIns="121888" tIns="60944" rIns="121888" bIns="60944" numCol="1" rtlCol="0" anchor="t" anchorCtr="0" compatLnSpc="1">
            <a:noAutofit/>
          </a:bodyPr>
          <a:lstStyle/>
          <a:p>
            <a:pPr lvl="0" algn="ctr">
              <a:buClrTx/>
              <a:buSzTx/>
              <a:buFontTx/>
            </a:pPr>
            <a:r>
              <a:rPr lang="zh-CN" altLang="en-US" sz="3200" b="1">
                <a:solidFill>
                  <a:schemeClr val="tx1"/>
                </a:solidFill>
                <a:latin typeface="黑体" panose="02010609060101010101" charset="-122"/>
                <a:ea typeface="黑体" panose="02010609060101010101" charset="-122"/>
                <a:cs typeface="+mn-ea"/>
                <a:sym typeface="+mn-ea"/>
              </a:rPr>
              <a:t>区别：人民和公民</a:t>
            </a:r>
          </a:p>
        </p:txBody>
      </p:sp>
      <p:sp>
        <p:nvSpPr>
          <p:cNvPr id="4" name="文本框 3"/>
          <p:cNvSpPr txBox="1"/>
          <p:nvPr>
            <p:custDataLst>
              <p:tags r:id="rId4"/>
            </p:custDataLst>
          </p:nvPr>
        </p:nvSpPr>
        <p:spPr>
          <a:xfrm>
            <a:off x="1263650" y="5641658"/>
            <a:ext cx="9664700" cy="613373"/>
          </a:xfrm>
          <a:prstGeom prst="rect">
            <a:avLst/>
          </a:prstGeom>
          <a:noFill/>
          <a:ln w="47625" cap="flat" cmpd="dbl">
            <a:solidFill>
              <a:srgbClr val="C00000"/>
            </a:solidFill>
            <a:prstDash val="sysDot"/>
            <a:miter/>
            <a:headEnd type="none" w="med" len="med"/>
            <a:tailEnd type="none" w="med" len="med"/>
          </a:ln>
        </p:spPr>
        <p:txBody>
          <a:bodyPr wrap="square">
            <a:spAutoFit/>
          </a:bodyPr>
          <a:lstStyle/>
          <a:p>
            <a:pPr defTabSz="774065"/>
            <a:r>
              <a:rPr lang="zh-CN" altLang="en-US" sz="3385" b="1">
                <a:solidFill>
                  <a:prstClr val="black"/>
                </a:solidFill>
                <a:latin typeface="黑体" panose="02010609060101010101" charset="-122"/>
                <a:ea typeface="黑体" panose="02010609060101010101" charset="-122"/>
                <a:cs typeface="Arial"/>
              </a:rPr>
              <a:t>常见</a:t>
            </a:r>
            <a:r>
              <a:rPr lang="zh-CN" altLang="en-US" sz="3385" b="1">
                <a:solidFill>
                  <a:srgbClr val="1F497D">
                    <a:lumMod val="75000"/>
                  </a:srgbClr>
                </a:solidFill>
                <a:latin typeface="黑体" panose="02010609060101010101" charset="-122"/>
                <a:ea typeface="黑体" panose="02010609060101010101" charset="-122"/>
                <a:cs typeface="Arial"/>
              </a:rPr>
              <a:t>易错点</a:t>
            </a:r>
            <a:r>
              <a:rPr lang="zh-CN" altLang="en-US" sz="3385" b="1">
                <a:solidFill>
                  <a:prstClr val="black"/>
                </a:solidFill>
                <a:latin typeface="黑体" panose="02010609060101010101" charset="-122"/>
                <a:ea typeface="黑体" panose="02010609060101010101" charset="-122"/>
                <a:cs typeface="Arial"/>
              </a:rPr>
              <a:t>：公民当家做主、全民民主</a:t>
            </a:r>
          </a:p>
        </p:txBody>
      </p:sp>
      <p:sp>
        <p:nvSpPr>
          <p:cNvPr id="5" name="TextBox 2"/>
          <p:cNvSpPr txBox="1"/>
          <p:nvPr>
            <p:custDataLst>
              <p:tags r:id="rId5"/>
            </p:custDataLst>
          </p:nvPr>
        </p:nvSpPr>
        <p:spPr>
          <a:xfrm>
            <a:off x="4023389" y="5695496"/>
            <a:ext cx="2621244" cy="952248"/>
          </a:xfrm>
          <a:prstGeom prst="rect">
            <a:avLst/>
          </a:prstGeom>
          <a:noFill/>
          <a:ln w="9525">
            <a:solidFill>
              <a:srgbClr val="C00000"/>
            </a:solidFill>
          </a:ln>
        </p:spPr>
        <p:txBody>
          <a:bodyPr wrap="square">
            <a:spAutoFit/>
          </a:bodyPr>
          <a:lstStyle/>
          <a:p>
            <a:pPr defTabSz="774065"/>
            <a:r>
              <a:rPr lang="en-US" altLang="zh-CN" sz="5590" b="1">
                <a:solidFill>
                  <a:srgbClr val="FF0000"/>
                </a:solidFill>
                <a:latin typeface="微软雅黑" panose="020B0503020204020204" charset="-122"/>
                <a:ea typeface="微软雅黑" panose="020B0503020204020204" charset="-122"/>
                <a:cs typeface="Arial"/>
              </a:rPr>
              <a:t>   ×</a:t>
            </a:r>
          </a:p>
        </p:txBody>
      </p:sp>
      <p:sp>
        <p:nvSpPr>
          <p:cNvPr id="7" name="TextBox 8"/>
          <p:cNvSpPr txBox="1"/>
          <p:nvPr>
            <p:custDataLst>
              <p:tags r:id="rId6"/>
            </p:custDataLst>
          </p:nvPr>
        </p:nvSpPr>
        <p:spPr>
          <a:xfrm>
            <a:off x="7010387" y="5695496"/>
            <a:ext cx="1889734" cy="952248"/>
          </a:xfrm>
          <a:prstGeom prst="rect">
            <a:avLst/>
          </a:prstGeom>
          <a:noFill/>
          <a:ln w="9525">
            <a:solidFill>
              <a:srgbClr val="C00000"/>
            </a:solidFill>
          </a:ln>
        </p:spPr>
        <p:txBody>
          <a:bodyPr wrap="square">
            <a:spAutoFit/>
          </a:bodyPr>
          <a:lstStyle/>
          <a:p>
            <a:pPr defTabSz="774065"/>
            <a:r>
              <a:rPr lang="en-US" altLang="zh-CN" sz="5590" b="1">
                <a:solidFill>
                  <a:srgbClr val="FF0000"/>
                </a:solidFill>
                <a:latin typeface="微软雅黑" panose="020B0503020204020204" charset="-122"/>
                <a:ea typeface="微软雅黑" panose="020B0503020204020204" charset="-122"/>
                <a:cs typeface="Arial"/>
              </a:rPr>
              <a: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25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 calcmode="lin" valueType="num">
                                      <p:cBhvr additive="base">
                                        <p:cTn id="7"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 calcmode="lin" valueType="num">
                                      <p:cBhvr additive="base">
                                        <p:cTn id="13"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xEl>
                                              <p:pRg st="3" end="3"/>
                                            </p:txEl>
                                          </p:spTgt>
                                        </p:tgtEl>
                                        <p:attrNameLst>
                                          <p:attrName>style.visibility</p:attrName>
                                        </p:attrNameLst>
                                      </p:cBhvr>
                                      <p:to>
                                        <p:strVal val="visible"/>
                                      </p:to>
                                    </p:set>
                                    <p:anim calcmode="lin" valueType="num">
                                      <p:cBhvr additive="base">
                                        <p:cTn id="19"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14">
                                            <p:txEl>
                                              <p:pRg st="4" end="4"/>
                                            </p:txEl>
                                          </p:spTgt>
                                        </p:tgtEl>
                                        <p:attrNameLst>
                                          <p:attrName>style.visibility</p:attrName>
                                        </p:attrNameLst>
                                      </p:cBhvr>
                                      <p:to>
                                        <p:strVal val="visible"/>
                                      </p:to>
                                    </p:set>
                                    <p:anim calcmode="lin" valueType="num">
                                      <p:cBhvr additive="base">
                                        <p:cTn id="25" dur="5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314">
                                            <p:txEl>
                                              <p:pRg st="5" end="5"/>
                                            </p:txEl>
                                          </p:spTgt>
                                        </p:tgtEl>
                                        <p:attrNameLst>
                                          <p:attrName>style.visibility</p:attrName>
                                        </p:attrNameLst>
                                      </p:cBhvr>
                                      <p:to>
                                        <p:strVal val="visible"/>
                                      </p:to>
                                    </p:set>
                                    <p:anim calcmode="lin" valueType="num">
                                      <p:cBhvr additive="base">
                                        <p:cTn id="31" dur="5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trips(downLeft)">
                                      <p:cBhvr>
                                        <p:cTn id="40" dur="500"/>
                                        <p:tgtEl>
                                          <p:spTgt spid="5"/>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strips(downLeft)">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custDataLst>
              <p:tags r:id="rId2"/>
            </p:custDataLst>
          </p:nvPr>
        </p:nvSpPr>
        <p:spPr bwMode="auto">
          <a:xfrm>
            <a:off x="375872" y="1069583"/>
            <a:ext cx="8999538"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a:ea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a:ea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a:ea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a:ea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a:ea typeface="等线" panose="0201060003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a:ea typeface="等线" panose="0201060003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a:ea typeface="等线" panose="0201060003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a:ea typeface="等线" panose="0201060003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a:ea typeface="等线" panose="02010600030101010101" charset="-122"/>
              </a:defRPr>
            </a:lvl9pPr>
          </a:lstStyle>
          <a:p>
            <a:pPr eaLnBrk="1" hangingPunct="1">
              <a:lnSpc>
                <a:spcPct val="150000"/>
              </a:lnSpc>
              <a:spcBef>
                <a:spcPct val="0"/>
              </a:spcBef>
              <a:buFontTx/>
              <a:buNone/>
            </a:pPr>
            <a:r>
              <a:rPr lang="zh-CN" altLang="en-US" b="1">
                <a:solidFill>
                  <a:srgbClr val="C00000"/>
                </a:solidFill>
                <a:latin typeface="Calibri"/>
                <a:ea typeface="黑体" panose="02010609060101010101" charset="-122"/>
                <a:sym typeface="等线"/>
              </a:rPr>
              <a:t>①</a:t>
            </a:r>
            <a:r>
              <a:rPr lang="zh-CN" altLang="en-US" b="1">
                <a:solidFill>
                  <a:srgbClr val="C00000"/>
                </a:solidFill>
                <a:latin typeface="黑体" panose="02010609060101010101" charset="-122"/>
                <a:ea typeface="黑体" panose="02010609060101010101" charset="-122"/>
                <a:sym typeface="等线"/>
              </a:rPr>
              <a:t>领导阶级：工人阶级</a:t>
            </a:r>
            <a:endParaRPr lang="zh-CN" altLang="en-US" b="1">
              <a:solidFill>
                <a:srgbClr val="C00000"/>
              </a:solidFill>
              <a:latin typeface="黑体" panose="02010609060101010101" charset="-122"/>
              <a:ea typeface="黑体" panose="02010609060101010101" charset="-122"/>
            </a:endParaRPr>
          </a:p>
        </p:txBody>
      </p:sp>
      <p:sp>
        <p:nvSpPr>
          <p:cNvPr id="6" name="矩形 5"/>
          <p:cNvSpPr/>
          <p:nvPr>
            <p:custDataLst>
              <p:tags r:id="rId3"/>
            </p:custDataLst>
          </p:nvPr>
        </p:nvSpPr>
        <p:spPr>
          <a:xfrm>
            <a:off x="264795" y="1796415"/>
            <a:ext cx="4543425" cy="953135"/>
          </a:xfrm>
          <a:prstGeom prst="rect">
            <a:avLst/>
          </a:prstGeom>
          <a:ln>
            <a:solidFill>
              <a:schemeClr val="accent1">
                <a:lumMod val="75000"/>
              </a:schemeClr>
            </a:solidFill>
          </a:ln>
        </p:spPr>
        <p:txBody>
          <a:bodyPr wrap="square">
            <a:spAutoFit/>
          </a:bodyPr>
          <a:lstStyle/>
          <a:p>
            <a:pPr lvl="0">
              <a:buFont typeface="Wingdings" panose="05000000000000000000" charset="0"/>
              <a:defRPr/>
            </a:pPr>
            <a:r>
              <a:rPr lang="zh-CN" altLang="en-US" sz="2800" b="1">
                <a:solidFill>
                  <a:srgbClr val="FF0000"/>
                </a:solidFill>
                <a:latin typeface="黑体" panose="02010609060101010101" charset="-122"/>
                <a:ea typeface="黑体" panose="02010609060101010101" charset="-122"/>
                <a:cs typeface="黑体" panose="02010609060101010101" charset="-122"/>
                <a:sym typeface="+mn-ea"/>
              </a:rPr>
              <a:t>特点：</a:t>
            </a:r>
            <a:r>
              <a:rPr lang="zh-CN" altLang="en-US" sz="2800" b="1">
                <a:solidFill>
                  <a:schemeClr val="tx1"/>
                </a:solidFill>
                <a:latin typeface="黑体" panose="02010609060101010101" charset="-122"/>
                <a:ea typeface="黑体" panose="02010609060101010101" charset="-122"/>
                <a:cs typeface="黑体" panose="02010609060101010101" charset="-122"/>
                <a:sym typeface="+mn-ea"/>
              </a:rPr>
              <a:t>是先进生产力的代表，具有严格的组织性和纪律性 </a:t>
            </a:r>
          </a:p>
        </p:txBody>
      </p:sp>
      <p:sp>
        <p:nvSpPr>
          <p:cNvPr id="7" name="矩形 6"/>
          <p:cNvSpPr/>
          <p:nvPr>
            <p:custDataLst>
              <p:tags r:id="rId4"/>
            </p:custDataLst>
          </p:nvPr>
        </p:nvSpPr>
        <p:spPr>
          <a:xfrm>
            <a:off x="6003462" y="1800155"/>
            <a:ext cx="5285987" cy="953135"/>
          </a:xfrm>
          <a:prstGeom prst="rect">
            <a:avLst/>
          </a:prstGeom>
          <a:ln>
            <a:solidFill>
              <a:schemeClr val="accent1">
                <a:lumMod val="75000"/>
              </a:schemeClr>
            </a:solidFill>
          </a:ln>
        </p:spPr>
        <p:txBody>
          <a:bodyPr wrap="square">
            <a:spAutoFit/>
          </a:bodyPr>
          <a:lstStyle/>
          <a:p>
            <a:pPr lvl="0">
              <a:buFont typeface="Wingdings" panose="05000000000000000000" charset="0"/>
              <a:defRPr/>
            </a:pPr>
            <a:r>
              <a:rPr lang="zh-CN" altLang="en-US" sz="2800" b="1">
                <a:solidFill>
                  <a:srgbClr val="FF0000"/>
                </a:solidFill>
                <a:latin typeface="黑体" panose="02010609060101010101" charset="-122"/>
                <a:ea typeface="黑体" panose="02010609060101010101" charset="-122"/>
                <a:sym typeface="+mn-ea"/>
              </a:rPr>
              <a:t>地位：</a:t>
            </a:r>
            <a:r>
              <a:rPr lang="zh-CN" altLang="en-US" sz="2800" b="1">
                <a:solidFill>
                  <a:schemeClr val="tx1"/>
                </a:solidFill>
                <a:latin typeface="黑体" panose="02010609060101010101" charset="-122"/>
                <a:ea typeface="黑体" panose="02010609060101010101" charset="-122"/>
                <a:sym typeface="+mn-ea"/>
              </a:rPr>
              <a:t>是领导阶级，是中国革命和社会主义建设事业的</a:t>
            </a:r>
            <a:r>
              <a:rPr lang="zh-CN" altLang="en-US" sz="2800" b="1">
                <a:solidFill>
                  <a:srgbClr val="FF0000"/>
                </a:solidFill>
                <a:latin typeface="黑体" panose="02010609060101010101" charset="-122"/>
                <a:ea typeface="黑体" panose="02010609060101010101" charset="-122"/>
                <a:sym typeface="+mn-ea"/>
              </a:rPr>
              <a:t>中坚力量</a:t>
            </a:r>
            <a:r>
              <a:rPr lang="zh-CN" altLang="en-US" sz="2800" b="1">
                <a:solidFill>
                  <a:schemeClr val="tx1"/>
                </a:solidFill>
                <a:latin typeface="黑体" panose="02010609060101010101" charset="-122"/>
                <a:ea typeface="黑体" panose="02010609060101010101" charset="-122"/>
                <a:sym typeface="+mn-ea"/>
              </a:rPr>
              <a:t>。</a:t>
            </a:r>
          </a:p>
        </p:txBody>
      </p:sp>
      <p:pic>
        <p:nvPicPr>
          <p:cNvPr id="3074" name="Picture 2"/>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bwMode="auto">
          <a:xfrm>
            <a:off x="6557029" y="2796848"/>
            <a:ext cx="4178296" cy="2739866"/>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custDataLst>
              <p:tags r:id="rId6"/>
            </p:custDataLst>
          </p:nvPr>
        </p:nvSpPr>
        <p:spPr>
          <a:xfrm>
            <a:off x="5733415" y="5590540"/>
            <a:ext cx="6361430" cy="1419860"/>
          </a:xfrm>
          <a:prstGeom prst="rect">
            <a:avLst/>
          </a:prstGeom>
        </p:spPr>
        <p:txBody>
          <a:bodyPr wrap="square">
            <a:spAutoFit/>
          </a:bodyPr>
          <a:lstStyle/>
          <a:p>
            <a:pPr>
              <a:lnSpc>
                <a:spcPct val="90000"/>
              </a:lnSpc>
            </a:pPr>
            <a:r>
              <a:rPr lang="zh-CN" altLang="en-US" sz="24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徐立平</a:t>
            </a:r>
            <a:r>
              <a:rPr lang="zh-CN" altLang="en-US" sz="2400" b="1">
                <a:latin typeface="黑体" panose="02010609060101010101" charset="-122"/>
                <a:ea typeface="黑体" panose="02010609060101010101" charset="-122"/>
                <a:cs typeface="黑体" panose="02010609060101010101" charset="-122"/>
              </a:rPr>
              <a:t>，中国航天科技集团公司第四研究院</a:t>
            </a:r>
            <a:r>
              <a:rPr lang="en-US" altLang="zh-CN" sz="2400" b="1">
                <a:latin typeface="黑体" panose="02010609060101010101" charset="-122"/>
                <a:ea typeface="黑体" panose="02010609060101010101" charset="-122"/>
                <a:cs typeface="黑体" panose="02010609060101010101" charset="-122"/>
              </a:rPr>
              <a:t>7416</a:t>
            </a:r>
            <a:r>
              <a:rPr lang="zh-CN" altLang="en-US" sz="2400" b="1">
                <a:latin typeface="黑体" panose="02010609060101010101" charset="-122"/>
                <a:ea typeface="黑体" panose="02010609060101010101" charset="-122"/>
                <a:cs typeface="黑体" panose="02010609060101010101" charset="-122"/>
              </a:rPr>
              <a:t>厂航天发动机固体燃料药面整形组组长，航天特级技师，经他之手雕刻出的火药药面误差不超过</a:t>
            </a:r>
            <a:r>
              <a:rPr lang="en-US" altLang="zh-CN" sz="2400" b="1">
                <a:latin typeface="黑体" panose="02010609060101010101" charset="-122"/>
                <a:ea typeface="黑体" panose="02010609060101010101" charset="-122"/>
                <a:cs typeface="黑体" panose="02010609060101010101" charset="-122"/>
              </a:rPr>
              <a:t>0.2</a:t>
            </a:r>
            <a:r>
              <a:rPr lang="zh-CN" altLang="en-US" sz="2400" b="1">
                <a:latin typeface="黑体" panose="02010609060101010101" charset="-122"/>
                <a:ea typeface="黑体" panose="02010609060101010101" charset="-122"/>
                <a:cs typeface="黑体" panose="02010609060101010101" charset="-122"/>
              </a:rPr>
              <a:t>毫米，堪称完美。</a:t>
            </a:r>
          </a:p>
        </p:txBody>
      </p:sp>
      <p:sp>
        <p:nvSpPr>
          <p:cNvPr id="10" name="文本框 9"/>
          <p:cNvSpPr txBox="1"/>
          <p:nvPr>
            <p:custDataLst>
              <p:tags r:id="rId7"/>
            </p:custDataLst>
          </p:nvPr>
        </p:nvSpPr>
        <p:spPr>
          <a:xfrm>
            <a:off x="5130618" y="2993789"/>
            <a:ext cx="613410" cy="1755775"/>
          </a:xfrm>
          <a:prstGeom prst="rect">
            <a:avLst/>
          </a:prstGeom>
          <a:solidFill>
            <a:srgbClr val="FFFF00"/>
          </a:solidFill>
        </p:spPr>
        <p:txBody>
          <a:bodyPr vert="eaVert" wrap="none" rtlCol="0">
            <a:spAutoFit/>
          </a:bodyPr>
          <a:lstStyle/>
          <a:p>
            <a:r>
              <a:rPr lang="zh-CN" altLang="en-US" sz="2800" b="1"/>
              <a:t>大 国 工 匠</a:t>
            </a:r>
          </a:p>
        </p:txBody>
      </p:sp>
      <p:sp>
        <p:nvSpPr>
          <p:cNvPr id="11" name="文本框 10"/>
          <p:cNvSpPr txBox="1"/>
          <p:nvPr>
            <p:custDataLst>
              <p:tags r:id="rId8"/>
            </p:custDataLst>
          </p:nvPr>
        </p:nvSpPr>
        <p:spPr>
          <a:xfrm>
            <a:off x="4875641" y="1107091"/>
            <a:ext cx="4450080" cy="460375"/>
          </a:xfrm>
          <a:prstGeom prst="rect">
            <a:avLst/>
          </a:prstGeom>
          <a:noFill/>
        </p:spPr>
        <p:txBody>
          <a:bodyPr wrap="none" rtlCol="0">
            <a:spAutoFit/>
          </a:bodyPr>
          <a:lstStyle/>
          <a:p>
            <a:r>
              <a:rPr lang="zh-CN" altLang="en-US" sz="2400" b="1"/>
              <a:t>中国共产党是工人阶级的先锋队</a:t>
            </a:r>
          </a:p>
        </p:txBody>
      </p:sp>
      <p:sp>
        <p:nvSpPr>
          <p:cNvPr id="12" name="箭头: 右 11"/>
          <p:cNvSpPr/>
          <p:nvPr>
            <p:custDataLst>
              <p:tags r:id="rId9"/>
            </p:custDataLst>
          </p:nvPr>
        </p:nvSpPr>
        <p:spPr>
          <a:xfrm rot="20520164">
            <a:off x="4082966" y="1451532"/>
            <a:ext cx="861134" cy="179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6" name="箭头: 右 15"/>
          <p:cNvSpPr/>
          <p:nvPr>
            <p:custDataLst>
              <p:tags r:id="rId10"/>
            </p:custDataLst>
          </p:nvPr>
        </p:nvSpPr>
        <p:spPr>
          <a:xfrm flipV="1">
            <a:off x="9239905" y="1251448"/>
            <a:ext cx="861134" cy="172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7" name="文本框 16"/>
          <p:cNvSpPr txBox="1"/>
          <p:nvPr>
            <p:custDataLst>
              <p:tags r:id="rId11"/>
            </p:custDataLst>
          </p:nvPr>
        </p:nvSpPr>
        <p:spPr>
          <a:xfrm>
            <a:off x="10083442" y="1092051"/>
            <a:ext cx="2011680" cy="460375"/>
          </a:xfrm>
          <a:prstGeom prst="rect">
            <a:avLst/>
          </a:prstGeom>
          <a:noFill/>
        </p:spPr>
        <p:txBody>
          <a:bodyPr wrap="none" rtlCol="0">
            <a:spAutoFit/>
          </a:bodyPr>
          <a:lstStyle/>
          <a:p>
            <a:r>
              <a:rPr lang="zh-CN" altLang="en-US" sz="2400" b="1"/>
              <a:t>坚持党的领导</a:t>
            </a:r>
          </a:p>
        </p:txBody>
      </p:sp>
      <p:pic>
        <p:nvPicPr>
          <p:cNvPr id="18" name="图片 3"/>
          <p:cNvPicPr>
            <a:picLocks noChangeAspect="1" noChangeArrowheads="1"/>
          </p:cNvPicPr>
          <p:nvPr>
            <p:custDataLst>
              <p:tags r:id="rId12"/>
            </p:custDataLst>
          </p:nvPr>
        </p:nvPicPr>
        <p:blipFill>
          <a:blip r:embed="rId18">
            <a:extLst>
              <a:ext uri="{28A0092B-C50C-407E-A947-70E740481C1C}">
                <a14:useLocalDpi xmlns:a14="http://schemas.microsoft.com/office/drawing/2010/main" val="0"/>
              </a:ext>
            </a:extLst>
          </a:blip>
          <a:stretch>
            <a:fillRect/>
          </a:stretch>
        </p:blipFill>
        <p:spPr bwMode="auto">
          <a:xfrm>
            <a:off x="589915" y="2806700"/>
            <a:ext cx="4228465" cy="265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custDataLst>
              <p:tags r:id="rId13"/>
            </p:custDataLst>
          </p:nvPr>
        </p:nvSpPr>
        <p:spPr>
          <a:xfrm>
            <a:off x="144780" y="5373370"/>
            <a:ext cx="5599430" cy="1568450"/>
          </a:xfrm>
          <a:prstGeom prst="rect">
            <a:avLst/>
          </a:prstGeom>
        </p:spPr>
        <p:txBody>
          <a:bodyPr wrap="square">
            <a:spAutoFit/>
          </a:bodyPr>
          <a:lstStyle/>
          <a:p>
            <a:r>
              <a:rPr lang="zh-CN" altLang="en-US" sz="24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王进喜</a:t>
            </a:r>
            <a:r>
              <a:rPr lang="zh-CN" altLang="en-US" sz="2400" b="1">
                <a:latin typeface="黑体" panose="02010609060101010101" charset="-122"/>
                <a:ea typeface="黑体" panose="02010609060101010101" charset="-122"/>
                <a:cs typeface="黑体" panose="02010609060101010101" charset="-122"/>
              </a:rPr>
              <a:t>，率领钻井队艰苦创业，打出了大庆第一口油井。创造了年进尺</a:t>
            </a:r>
            <a:r>
              <a:rPr lang="en-US" altLang="zh-CN" sz="2400" b="1">
                <a:latin typeface="黑体" panose="02010609060101010101" charset="-122"/>
                <a:ea typeface="黑体" panose="02010609060101010101" charset="-122"/>
                <a:cs typeface="黑体" panose="02010609060101010101" charset="-122"/>
              </a:rPr>
              <a:t>10</a:t>
            </a:r>
            <a:r>
              <a:rPr lang="zh-CN" altLang="en-US" sz="2400" b="1">
                <a:latin typeface="黑体" panose="02010609060101010101" charset="-122"/>
                <a:ea typeface="黑体" panose="02010609060101010101" charset="-122"/>
                <a:cs typeface="黑体" panose="02010609060101010101" charset="-122"/>
              </a:rPr>
              <a:t>万米的世界钻井记录，为我国石油事业立下了汗马功劳。</a:t>
            </a:r>
          </a:p>
        </p:txBody>
      </p:sp>
      <p:sp>
        <p:nvSpPr>
          <p:cNvPr id="3" name="文本框 2"/>
          <p:cNvSpPr txBox="1"/>
          <p:nvPr>
            <p:custDataLst>
              <p:tags r:id="rId14"/>
            </p:custDataLst>
          </p:nvPr>
        </p:nvSpPr>
        <p:spPr>
          <a:xfrm>
            <a:off x="207010" y="572770"/>
            <a:ext cx="9338310" cy="583565"/>
          </a:xfrm>
          <a:prstGeom prst="rect">
            <a:avLst/>
          </a:prstGeom>
          <a:noFill/>
        </p:spPr>
        <p:txBody>
          <a:bodyPr wrap="square" rtlCol="0" anchor="t">
            <a:spAutoFit/>
          </a:bodyPr>
          <a:lstStyle/>
          <a:p>
            <a:pPr>
              <a:lnSpc>
                <a:spcPct val="100000"/>
              </a:lnSpc>
            </a:pPr>
            <a:r>
              <a:rPr lang="zh-CN" altLang="en-US" sz="3200" b="1">
                <a:solidFill>
                  <a:schemeClr val="tx1"/>
                </a:solidFill>
                <a:effectLst>
                  <a:outerShdw blurRad="38100" dist="19050" dir="2700000" algn="tl" rotWithShape="0">
                    <a:schemeClr val="dk1">
                      <a:alpha val="40000"/>
                    </a:schemeClr>
                  </a:outerShdw>
                </a:effectLst>
                <a:highlight>
                  <a:srgbClr val="FFFF00"/>
                </a:highlight>
                <a:latin typeface="黑体" panose="02010609060101010101" charset="-122"/>
                <a:ea typeface="黑体" panose="02010609060101010101" charset="-122"/>
                <a:cs typeface="黑体" panose="02010609060101010101" charset="-122"/>
                <a:sym typeface="+mn-ea"/>
              </a:rPr>
              <a:t>（</a:t>
            </a:r>
            <a:r>
              <a:rPr lang="en-US" altLang="zh-CN" sz="3200" b="1">
                <a:solidFill>
                  <a:schemeClr val="tx1"/>
                </a:solidFill>
                <a:effectLst>
                  <a:outerShdw blurRad="38100" dist="19050" dir="2700000" algn="tl" rotWithShape="0">
                    <a:schemeClr val="dk1">
                      <a:alpha val="40000"/>
                    </a:schemeClr>
                  </a:outerShdw>
                </a:effectLst>
                <a:highlight>
                  <a:srgbClr val="FFFF00"/>
                </a:highlight>
                <a:latin typeface="黑体" panose="02010609060101010101" charset="-122"/>
                <a:ea typeface="黑体" panose="02010609060101010101" charset="-122"/>
                <a:cs typeface="黑体" panose="02010609060101010101" charset="-122"/>
                <a:sym typeface="+mn-ea"/>
              </a:rPr>
              <a:t>1</a:t>
            </a:r>
            <a:r>
              <a:rPr lang="zh-CN" altLang="en-US" sz="3200" b="1">
                <a:solidFill>
                  <a:schemeClr val="tx1"/>
                </a:solidFill>
                <a:effectLst>
                  <a:outerShdw blurRad="38100" dist="19050" dir="2700000" algn="tl" rotWithShape="0">
                    <a:schemeClr val="dk1">
                      <a:alpha val="40000"/>
                    </a:schemeClr>
                  </a:outerShdw>
                </a:effectLst>
                <a:highlight>
                  <a:srgbClr val="FFFF00"/>
                </a:highlight>
                <a:latin typeface="黑体" panose="02010609060101010101" charset="-122"/>
                <a:ea typeface="黑体" panose="02010609060101010101" charset="-122"/>
                <a:cs typeface="黑体" panose="02010609060101010101" charset="-122"/>
                <a:sym typeface="+mn-ea"/>
              </a:rPr>
              <a:t>）坚持以</a:t>
            </a:r>
            <a:r>
              <a:rPr lang="zh-CN" altLang="en-US" sz="3200" b="1">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工人阶级</a:t>
            </a:r>
            <a:r>
              <a:rPr lang="zh-CN" altLang="en-US" sz="3200" b="1">
                <a:solidFill>
                  <a:schemeClr val="tx1"/>
                </a:solidFill>
                <a:effectLst>
                  <a:outerShdw blurRad="38100" dist="19050" dir="2700000" algn="tl" rotWithShape="0">
                    <a:schemeClr val="dk1">
                      <a:alpha val="40000"/>
                    </a:schemeClr>
                  </a:outerShdw>
                </a:effectLst>
                <a:highlight>
                  <a:srgbClr val="FFFF00"/>
                </a:highlight>
                <a:latin typeface="黑体" panose="02010609060101010101" charset="-122"/>
                <a:ea typeface="黑体" panose="02010609060101010101" charset="-122"/>
                <a:cs typeface="黑体" panose="02010609060101010101" charset="-122"/>
                <a:sym typeface="+mn-ea"/>
              </a:rPr>
              <a:t>为领导， 以</a:t>
            </a:r>
            <a:r>
              <a:rPr lang="zh-CN" altLang="en-US" sz="3200" b="1">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工农联盟</a:t>
            </a:r>
            <a:r>
              <a:rPr lang="zh-CN" altLang="en-US" sz="3200" b="1">
                <a:solidFill>
                  <a:schemeClr val="tx1"/>
                </a:solidFill>
                <a:effectLst>
                  <a:outerShdw blurRad="38100" dist="19050" dir="2700000" algn="tl" rotWithShape="0">
                    <a:schemeClr val="dk1">
                      <a:alpha val="40000"/>
                    </a:schemeClr>
                  </a:outerShdw>
                </a:effectLst>
                <a:highlight>
                  <a:srgbClr val="FFFF00"/>
                </a:highlight>
                <a:latin typeface="黑体" panose="02010609060101010101" charset="-122"/>
                <a:ea typeface="黑体" panose="02010609060101010101" charset="-122"/>
                <a:cs typeface="黑体" panose="02010609060101010101" charset="-122"/>
                <a:sym typeface="+mn-ea"/>
              </a:rPr>
              <a:t>为基础</a:t>
            </a:r>
          </a:p>
        </p:txBody>
      </p:sp>
      <p:sp>
        <p:nvSpPr>
          <p:cNvPr id="2" name="矩形 1"/>
          <p:cNvSpPr/>
          <p:nvPr>
            <p:custDataLst>
              <p:tags r:id="rId15"/>
            </p:custDataLst>
          </p:nvPr>
        </p:nvSpPr>
        <p:spPr>
          <a:xfrm>
            <a:off x="134538" y="-185"/>
            <a:ext cx="9948274" cy="645160"/>
          </a:xfrm>
          <a:prstGeom prst="rect">
            <a:avLst/>
          </a:prstGeom>
        </p:spPr>
        <p:txBody>
          <a:bodyPr wrap="square">
            <a:spAutoFit/>
          </a:bodyPr>
          <a:lstStyle/>
          <a:p>
            <a:pPr>
              <a:spcAft>
                <a:spcPct val="0"/>
              </a:spcAft>
            </a:pPr>
            <a:r>
              <a:rPr lang="en-US" altLang="zh-CN" sz="3600" b="1" kern="0" spc="120" dirty="0">
                <a:solidFill>
                  <a:schemeClr val="tx1">
                    <a:lumMod val="85000"/>
                    <a:lumOff val="15000"/>
                  </a:schemeClr>
                </a:solidFill>
                <a:latin typeface="黑体" panose="02010609060101010101" charset="-122"/>
                <a:ea typeface="黑体" panose="02010609060101010101" charset="-122"/>
                <a:cs typeface="黑体" panose="02010609060101010101" charset="-122"/>
              </a:rPr>
              <a:t>4</a:t>
            </a:r>
            <a:r>
              <a:rPr lang="zh-CN" altLang="en-US" sz="3600" b="1" kern="0" spc="120" dirty="0">
                <a:solidFill>
                  <a:schemeClr val="tx1">
                    <a:lumMod val="85000"/>
                    <a:lumOff val="15000"/>
                  </a:schemeClr>
                </a:solidFill>
                <a:latin typeface="黑体" panose="02010609060101010101" charset="-122"/>
                <a:ea typeface="黑体" panose="02010609060101010101" charset="-122"/>
                <a:cs typeface="黑体" panose="02010609060101010101" charset="-122"/>
              </a:rPr>
              <a:t>．我国国体</a:t>
            </a:r>
            <a:r>
              <a:rPr lang="en-US" altLang="zh-CN" sz="3600" b="1" kern="0" spc="12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zh-CN" altLang="en-US" sz="3600" b="1" kern="0" spc="120" dirty="0">
                <a:solidFill>
                  <a:schemeClr val="tx1">
                    <a:lumMod val="85000"/>
                    <a:lumOff val="15000"/>
                  </a:schemeClr>
                </a:solidFill>
                <a:latin typeface="黑体" panose="02010609060101010101" charset="-122"/>
                <a:ea typeface="黑体" panose="02010609060101010101" charset="-122"/>
                <a:cs typeface="黑体" panose="02010609060101010101" charset="-122"/>
              </a:rPr>
              <a:t>国家性质）的特点</a:t>
            </a:r>
            <a:r>
              <a:rPr lang="zh-CN" altLang="en-US" sz="2800" b="1" kern="0" spc="12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500"/>
                                        <p:tgtEl>
                                          <p:spTgt spid="307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nodeType="clickPar">
                      <p:stCondLst>
                        <p:cond delay="indefinite"/>
                        <p:cond evt="onBegin" delay="0">
                          <p:tn val="33"/>
                        </p:cond>
                      </p:stCondLst>
                      <p:childTnLst>
                        <p:par>
                          <p:cTn id="35" fill="hold" nodeType="after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after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nodeType="clickPar">
                      <p:stCondLst>
                        <p:cond delay="indefinite"/>
                        <p:cond evt="onBegin" delay="0">
                          <p:tn val="46"/>
                        </p:cond>
                      </p:stCondLst>
                      <p:childTnLst>
                        <p:par>
                          <p:cTn id="48" fill="hold" nodeType="after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10" grpId="0" animBg="1"/>
      <p:bldP spid="11" grpId="0"/>
      <p:bldP spid="12" grpId="0" animBg="1"/>
      <p:bldP spid="16" grpId="0" animBg="1"/>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custDataLst>
              <p:tags r:id="rId2"/>
            </p:custDataLst>
          </p:nvPr>
        </p:nvSpPr>
        <p:spPr bwMode="auto">
          <a:xfrm>
            <a:off x="336272" y="1228771"/>
            <a:ext cx="8999538"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a:ea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a:ea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a:ea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a:ea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a:ea typeface="等线" panose="0201060003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a:ea typeface="等线" panose="0201060003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a:ea typeface="等线" panose="0201060003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a:ea typeface="等线" panose="0201060003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a:ea typeface="等线" panose="02010600030101010101" charset="-122"/>
              </a:defRPr>
            </a:lvl9pPr>
          </a:lstStyle>
          <a:p>
            <a:pPr eaLnBrk="1" hangingPunct="1">
              <a:lnSpc>
                <a:spcPct val="150000"/>
              </a:lnSpc>
              <a:spcBef>
                <a:spcPct val="0"/>
              </a:spcBef>
              <a:buFontTx/>
              <a:buNone/>
            </a:pPr>
            <a:r>
              <a:rPr lang="zh-CN" altLang="en-US" b="1">
                <a:solidFill>
                  <a:srgbClr val="C00000"/>
                </a:solidFill>
                <a:latin typeface="Calibri"/>
                <a:ea typeface="黑体" panose="02010609060101010101" charset="-122"/>
                <a:sym typeface="等线"/>
              </a:rPr>
              <a:t>②</a:t>
            </a:r>
            <a:r>
              <a:rPr lang="zh-CN" altLang="en-US" b="1">
                <a:solidFill>
                  <a:srgbClr val="C00000"/>
                </a:solidFill>
                <a:latin typeface="黑体" panose="02010609060101010101" charset="-122"/>
                <a:ea typeface="黑体" panose="02010609060101010101" charset="-122"/>
                <a:sym typeface="等线"/>
              </a:rPr>
              <a:t>同盟军：农民阶级</a:t>
            </a:r>
            <a:r>
              <a:rPr lang="en-US" altLang="zh-CN" b="1">
                <a:solidFill>
                  <a:schemeClr val="tx1"/>
                </a:solidFill>
                <a:latin typeface="黑体" panose="02010609060101010101" charset="-122"/>
                <a:ea typeface="黑体" panose="02010609060101010101" charset="-122"/>
                <a:sym typeface="等线"/>
              </a:rPr>
              <a:t>(</a:t>
            </a:r>
            <a:r>
              <a:rPr lang="zh-CN" altLang="en-US" b="1">
                <a:solidFill>
                  <a:schemeClr val="tx1"/>
                </a:solidFill>
                <a:latin typeface="黑体" panose="02010609060101010101" charset="-122"/>
                <a:ea typeface="黑体" panose="02010609060101010101" charset="-122"/>
                <a:sym typeface="等线"/>
              </a:rPr>
              <a:t>工农联盟）</a:t>
            </a:r>
          </a:p>
        </p:txBody>
      </p:sp>
      <p:sp>
        <p:nvSpPr>
          <p:cNvPr id="6" name="矩形 5"/>
          <p:cNvSpPr/>
          <p:nvPr>
            <p:custDataLst>
              <p:tags r:id="rId3"/>
            </p:custDataLst>
          </p:nvPr>
        </p:nvSpPr>
        <p:spPr>
          <a:xfrm>
            <a:off x="134620" y="2101215"/>
            <a:ext cx="5375910" cy="1383665"/>
          </a:xfrm>
          <a:prstGeom prst="rect">
            <a:avLst/>
          </a:prstGeom>
          <a:ln>
            <a:solidFill>
              <a:schemeClr val="accent1">
                <a:lumMod val="75000"/>
              </a:schemeClr>
            </a:solidFill>
          </a:ln>
        </p:spPr>
        <p:txBody>
          <a:bodyPr wrap="square">
            <a:spAutoFit/>
          </a:bodyPr>
          <a:lstStyle/>
          <a:p>
            <a:pPr>
              <a:lnSpc>
                <a:spcPct val="100000"/>
              </a:lnSpc>
              <a:buFont typeface="Wingdings" panose="05000000000000000000" charset="0"/>
              <a:defRPr/>
            </a:pPr>
            <a:r>
              <a:rPr lang="zh-CN" altLang="en-US" sz="2800" b="1">
                <a:solidFill>
                  <a:srgbClr val="FF0000"/>
                </a:solidFill>
                <a:latin typeface="黑体" panose="02010609060101010101" charset="-122"/>
                <a:ea typeface="黑体" panose="02010609060101010101" charset="-122"/>
                <a:sym typeface="+mn-ea"/>
              </a:rPr>
              <a:t>原因：</a:t>
            </a:r>
            <a:r>
              <a:rPr lang="zh-CN" altLang="en-US" sz="2800" b="1">
                <a:latin typeface="黑体" panose="02010609060101010101" charset="-122"/>
                <a:ea typeface="黑体" panose="02010609060101010101" charset="-122"/>
                <a:sym typeface="+mn-ea"/>
              </a:rPr>
              <a:t>广大农民与工人阶级有着共同的利益和天然的联系，是工人阶级可靠的同盟军。</a:t>
            </a:r>
          </a:p>
        </p:txBody>
      </p:sp>
      <p:sp>
        <p:nvSpPr>
          <p:cNvPr id="7" name="矩形 6"/>
          <p:cNvSpPr/>
          <p:nvPr>
            <p:custDataLst>
              <p:tags r:id="rId4"/>
            </p:custDataLst>
          </p:nvPr>
        </p:nvSpPr>
        <p:spPr>
          <a:xfrm>
            <a:off x="6279299" y="1989294"/>
            <a:ext cx="5611804" cy="1383665"/>
          </a:xfrm>
          <a:prstGeom prst="rect">
            <a:avLst/>
          </a:prstGeom>
          <a:noFill/>
          <a:ln>
            <a:solidFill>
              <a:schemeClr val="accent1">
                <a:lumMod val="75000"/>
              </a:schemeClr>
            </a:solidFill>
          </a:ln>
        </p:spPr>
        <p:txBody>
          <a:bodyPr wrap="square">
            <a:spAutoFit/>
          </a:bodyPr>
          <a:lstStyle/>
          <a:p>
            <a:pPr lvl="0">
              <a:lnSpc>
                <a:spcPct val="100000"/>
              </a:lnSpc>
              <a:buFont typeface="Wingdings" panose="05000000000000000000" charset="0"/>
              <a:defRPr/>
            </a:pPr>
            <a:r>
              <a:rPr lang="zh-CN" altLang="en-US" sz="2800" b="1">
                <a:solidFill>
                  <a:srgbClr val="FF0000"/>
                </a:solidFill>
                <a:latin typeface="黑体" panose="02010609060101010101" charset="-122"/>
                <a:ea typeface="黑体" panose="02010609060101010101" charset="-122"/>
                <a:sym typeface="+mn-ea"/>
              </a:rPr>
              <a:t>作用：</a:t>
            </a:r>
            <a:r>
              <a:rPr lang="zh-CN" altLang="en-US" sz="2800" b="1">
                <a:latin typeface="黑体" panose="02010609060101010101" charset="-122"/>
                <a:ea typeface="黑体" panose="02010609060101010101" charset="-122"/>
                <a:sym typeface="+mn-ea"/>
              </a:rPr>
              <a:t>不仅是夺取新民主主义革命胜利的重要保证，也是社会主义事业发展的重要保证。</a:t>
            </a:r>
          </a:p>
        </p:txBody>
      </p:sp>
      <p:pic>
        <p:nvPicPr>
          <p:cNvPr id="8" name="图片 7"/>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bwMode="auto">
          <a:xfrm>
            <a:off x="475787" y="3771923"/>
            <a:ext cx="4530750" cy="280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bwMode="auto">
          <a:xfrm>
            <a:off x="7365382" y="3978298"/>
            <a:ext cx="2941703" cy="2811683"/>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custDataLst>
              <p:tags r:id="rId7"/>
            </p:custDataLst>
          </p:nvPr>
        </p:nvSpPr>
        <p:spPr>
          <a:xfrm>
            <a:off x="170815" y="645160"/>
            <a:ext cx="9384030" cy="583565"/>
          </a:xfrm>
          <a:prstGeom prst="rect">
            <a:avLst/>
          </a:prstGeom>
          <a:noFill/>
        </p:spPr>
        <p:txBody>
          <a:bodyPr wrap="square" rtlCol="0" anchor="t">
            <a:spAutoFit/>
          </a:bodyPr>
          <a:lstStyle/>
          <a:p>
            <a:pPr>
              <a:lnSpc>
                <a:spcPct val="100000"/>
              </a:lnSpc>
            </a:pPr>
            <a:r>
              <a:rPr lang="zh-CN" altLang="en-US" sz="3200" b="1">
                <a:solidFill>
                  <a:schemeClr val="tx1"/>
                </a:solidFill>
                <a:effectLst>
                  <a:outerShdw blurRad="38100" dist="19050" dir="2700000" algn="tl" rotWithShape="0">
                    <a:schemeClr val="dk1">
                      <a:alpha val="40000"/>
                    </a:schemeClr>
                  </a:outerShdw>
                </a:effectLst>
                <a:highlight>
                  <a:srgbClr val="FFFF00"/>
                </a:highlight>
                <a:latin typeface="黑体" panose="02010609060101010101" charset="-122"/>
                <a:ea typeface="黑体" panose="02010609060101010101" charset="-122"/>
                <a:cs typeface="黑体" panose="02010609060101010101" charset="-122"/>
                <a:sym typeface="+mn-ea"/>
              </a:rPr>
              <a:t>（</a:t>
            </a:r>
            <a:r>
              <a:rPr lang="en-US" altLang="zh-CN" sz="3200" b="1">
                <a:solidFill>
                  <a:schemeClr val="tx1"/>
                </a:solidFill>
                <a:effectLst>
                  <a:outerShdw blurRad="38100" dist="19050" dir="2700000" algn="tl" rotWithShape="0">
                    <a:schemeClr val="dk1">
                      <a:alpha val="40000"/>
                    </a:schemeClr>
                  </a:outerShdw>
                </a:effectLst>
                <a:highlight>
                  <a:srgbClr val="FFFF00"/>
                </a:highlight>
                <a:latin typeface="黑体" panose="02010609060101010101" charset="-122"/>
                <a:ea typeface="黑体" panose="02010609060101010101" charset="-122"/>
                <a:cs typeface="黑体" panose="02010609060101010101" charset="-122"/>
                <a:sym typeface="+mn-ea"/>
              </a:rPr>
              <a:t>1</a:t>
            </a:r>
            <a:r>
              <a:rPr lang="zh-CN" altLang="en-US" sz="3200" b="1">
                <a:solidFill>
                  <a:schemeClr val="tx1"/>
                </a:solidFill>
                <a:effectLst>
                  <a:outerShdw blurRad="38100" dist="19050" dir="2700000" algn="tl" rotWithShape="0">
                    <a:schemeClr val="dk1">
                      <a:alpha val="40000"/>
                    </a:schemeClr>
                  </a:outerShdw>
                </a:effectLst>
                <a:highlight>
                  <a:srgbClr val="FFFF00"/>
                </a:highlight>
                <a:latin typeface="黑体" panose="02010609060101010101" charset="-122"/>
                <a:ea typeface="黑体" panose="02010609060101010101" charset="-122"/>
                <a:cs typeface="黑体" panose="02010609060101010101" charset="-122"/>
                <a:sym typeface="+mn-ea"/>
              </a:rPr>
              <a:t>）坚持以</a:t>
            </a:r>
            <a:r>
              <a:rPr lang="zh-CN" altLang="en-US" sz="3200" b="1">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工人阶级</a:t>
            </a:r>
            <a:r>
              <a:rPr lang="zh-CN" altLang="en-US" sz="3200" b="1">
                <a:solidFill>
                  <a:schemeClr val="tx1"/>
                </a:solidFill>
                <a:effectLst>
                  <a:outerShdw blurRad="38100" dist="19050" dir="2700000" algn="tl" rotWithShape="0">
                    <a:schemeClr val="dk1">
                      <a:alpha val="40000"/>
                    </a:schemeClr>
                  </a:outerShdw>
                </a:effectLst>
                <a:highlight>
                  <a:srgbClr val="FFFF00"/>
                </a:highlight>
                <a:latin typeface="黑体" panose="02010609060101010101" charset="-122"/>
                <a:ea typeface="黑体" panose="02010609060101010101" charset="-122"/>
                <a:cs typeface="黑体" panose="02010609060101010101" charset="-122"/>
                <a:sym typeface="+mn-ea"/>
              </a:rPr>
              <a:t>为领导， 以</a:t>
            </a:r>
            <a:r>
              <a:rPr lang="zh-CN" altLang="en-US" sz="3200" b="1">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工农联盟</a:t>
            </a:r>
            <a:r>
              <a:rPr lang="zh-CN" altLang="en-US" sz="3200" b="1">
                <a:solidFill>
                  <a:schemeClr val="tx1"/>
                </a:solidFill>
                <a:effectLst>
                  <a:outerShdw blurRad="38100" dist="19050" dir="2700000" algn="tl" rotWithShape="0">
                    <a:schemeClr val="dk1">
                      <a:alpha val="40000"/>
                    </a:schemeClr>
                  </a:outerShdw>
                </a:effectLst>
                <a:highlight>
                  <a:srgbClr val="FFFF00"/>
                </a:highlight>
                <a:latin typeface="黑体" panose="02010609060101010101" charset="-122"/>
                <a:ea typeface="黑体" panose="02010609060101010101" charset="-122"/>
                <a:cs typeface="黑体" panose="02010609060101010101" charset="-122"/>
                <a:sym typeface="+mn-ea"/>
              </a:rPr>
              <a:t>为基础</a:t>
            </a:r>
          </a:p>
        </p:txBody>
      </p:sp>
      <p:sp>
        <p:nvSpPr>
          <p:cNvPr id="9" name="矩形 8"/>
          <p:cNvSpPr/>
          <p:nvPr>
            <p:custDataLst>
              <p:tags r:id="rId8"/>
            </p:custDataLst>
          </p:nvPr>
        </p:nvSpPr>
        <p:spPr>
          <a:xfrm>
            <a:off x="134538" y="-185"/>
            <a:ext cx="9948274" cy="645160"/>
          </a:xfrm>
          <a:prstGeom prst="rect">
            <a:avLst/>
          </a:prstGeom>
        </p:spPr>
        <p:txBody>
          <a:bodyPr wrap="square">
            <a:spAutoFit/>
          </a:bodyPr>
          <a:lstStyle/>
          <a:p>
            <a:pPr>
              <a:spcAft>
                <a:spcPct val="0"/>
              </a:spcAft>
            </a:pPr>
            <a:r>
              <a:rPr lang="en-US" altLang="zh-CN" sz="3600" b="1" kern="0" spc="120" dirty="0">
                <a:solidFill>
                  <a:schemeClr val="tx1">
                    <a:lumMod val="85000"/>
                    <a:lumOff val="15000"/>
                  </a:schemeClr>
                </a:solidFill>
                <a:latin typeface="黑体" panose="02010609060101010101" charset="-122"/>
                <a:ea typeface="黑体" panose="02010609060101010101" charset="-122"/>
                <a:cs typeface="黑体" panose="02010609060101010101" charset="-122"/>
              </a:rPr>
              <a:t>4</a:t>
            </a:r>
            <a:r>
              <a:rPr lang="zh-CN" altLang="en-US" sz="3600" b="1" kern="0" spc="120" dirty="0">
                <a:solidFill>
                  <a:schemeClr val="tx1">
                    <a:lumMod val="85000"/>
                    <a:lumOff val="15000"/>
                  </a:schemeClr>
                </a:solidFill>
                <a:latin typeface="黑体" panose="02010609060101010101" charset="-122"/>
                <a:ea typeface="黑体" panose="02010609060101010101" charset="-122"/>
                <a:cs typeface="黑体" panose="02010609060101010101" charset="-122"/>
              </a:rPr>
              <a:t>．我国国体的</a:t>
            </a:r>
            <a:r>
              <a:rPr lang="zh-CN" altLang="en-US" sz="3600" b="1" kern="0" spc="120" dirty="0">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特点</a:t>
            </a:r>
            <a:r>
              <a:rPr lang="zh-CN" altLang="en-US" sz="2800" b="1" kern="0" spc="12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AS_UNIQUEID" val="5173"/>
</p:tagLst>
</file>

<file path=ppt/tags/tag100.xml><?xml version="1.0" encoding="utf-8"?>
<p:tagLst xmlns:a="http://schemas.openxmlformats.org/drawingml/2006/main" xmlns:r="http://schemas.openxmlformats.org/officeDocument/2006/relationships" xmlns:p="http://schemas.openxmlformats.org/presentationml/2006/main">
  <p:tag name="AS_UNIQUEID" val="443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1.xml><?xml version="1.0" encoding="utf-8"?>
<p:tagLst xmlns:a="http://schemas.openxmlformats.org/drawingml/2006/main" xmlns:r="http://schemas.openxmlformats.org/officeDocument/2006/relationships" xmlns:p="http://schemas.openxmlformats.org/presentationml/2006/main">
  <p:tag name="AS_UNIQUEID" val="443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2.xml><?xml version="1.0" encoding="utf-8"?>
<p:tagLst xmlns:a="http://schemas.openxmlformats.org/drawingml/2006/main" xmlns:r="http://schemas.openxmlformats.org/officeDocument/2006/relationships" xmlns:p="http://schemas.openxmlformats.org/presentationml/2006/main">
  <p:tag name="AS_UNIQUEID" val="443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3.xml><?xml version="1.0" encoding="utf-8"?>
<p:tagLst xmlns:a="http://schemas.openxmlformats.org/drawingml/2006/main" xmlns:r="http://schemas.openxmlformats.org/officeDocument/2006/relationships" xmlns:p="http://schemas.openxmlformats.org/presentationml/2006/main">
  <p:tag name="AS_UNIQUEID" val="443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4.xml><?xml version="1.0" encoding="utf-8"?>
<p:tagLst xmlns:a="http://schemas.openxmlformats.org/drawingml/2006/main" xmlns:r="http://schemas.openxmlformats.org/officeDocument/2006/relationships" xmlns:p="http://schemas.openxmlformats.org/presentationml/2006/main">
  <p:tag name="AS_UNIQUEID" val="444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5.xml><?xml version="1.0" encoding="utf-8"?>
<p:tagLst xmlns:a="http://schemas.openxmlformats.org/drawingml/2006/main" xmlns:r="http://schemas.openxmlformats.org/officeDocument/2006/relationships" xmlns:p="http://schemas.openxmlformats.org/presentationml/2006/main">
  <p:tag name="AS_UNIQUEID" val="444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6.xml><?xml version="1.0" encoding="utf-8"?>
<p:tagLst xmlns:a="http://schemas.openxmlformats.org/drawingml/2006/main" xmlns:r="http://schemas.openxmlformats.org/officeDocument/2006/relationships" xmlns:p="http://schemas.openxmlformats.org/presentationml/2006/main">
  <p:tag name="AS_UNIQUEID" val="444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7.xml><?xml version="1.0" encoding="utf-8"?>
<p:tagLst xmlns:a="http://schemas.openxmlformats.org/drawingml/2006/main" xmlns:r="http://schemas.openxmlformats.org/officeDocument/2006/relationships" xmlns:p="http://schemas.openxmlformats.org/presentationml/2006/main">
  <p:tag name="AS_UNIQUEID" val="444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8.xml><?xml version="1.0" encoding="utf-8"?>
<p:tagLst xmlns:a="http://schemas.openxmlformats.org/drawingml/2006/main" xmlns:r="http://schemas.openxmlformats.org/officeDocument/2006/relationships" xmlns:p="http://schemas.openxmlformats.org/presentationml/2006/main">
  <p:tag name="AS_UNIQUEID" val="444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9.xml><?xml version="1.0" encoding="utf-8"?>
<p:tagLst xmlns:a="http://schemas.openxmlformats.org/drawingml/2006/main" xmlns:r="http://schemas.openxmlformats.org/officeDocument/2006/relationships" xmlns:p="http://schemas.openxmlformats.org/presentationml/2006/main">
  <p:tag name="AS_UNIQUEID" val="444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AS_UNIQUEID" val="5881"/>
</p:tagLst>
</file>

<file path=ppt/tags/tag110.xml><?xml version="1.0" encoding="utf-8"?>
<p:tagLst xmlns:a="http://schemas.openxmlformats.org/drawingml/2006/main" xmlns:r="http://schemas.openxmlformats.org/officeDocument/2006/relationships" xmlns:p="http://schemas.openxmlformats.org/presentationml/2006/main">
  <p:tag name="AS_UNIQUEID" val="444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1.xml><?xml version="1.0" encoding="utf-8"?>
<p:tagLst xmlns:a="http://schemas.openxmlformats.org/drawingml/2006/main" xmlns:r="http://schemas.openxmlformats.org/officeDocument/2006/relationships" xmlns:p="http://schemas.openxmlformats.org/presentationml/2006/main">
  <p:tag name="AS_UNIQUEID" val="444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2.xml><?xml version="1.0" encoding="utf-8"?>
<p:tagLst xmlns:a="http://schemas.openxmlformats.org/drawingml/2006/main" xmlns:r="http://schemas.openxmlformats.org/officeDocument/2006/relationships" xmlns:p="http://schemas.openxmlformats.org/presentationml/2006/main">
  <p:tag name="AS_UNIQUEID" val="445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3.xml><?xml version="1.0" encoding="utf-8"?>
<p:tagLst xmlns:a="http://schemas.openxmlformats.org/drawingml/2006/main" xmlns:r="http://schemas.openxmlformats.org/officeDocument/2006/relationships" xmlns:p="http://schemas.openxmlformats.org/presentationml/2006/main">
  <p:tag name="AS_UNIQUEID" val="445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4.xml><?xml version="1.0" encoding="utf-8"?>
<p:tagLst xmlns:a="http://schemas.openxmlformats.org/drawingml/2006/main" xmlns:r="http://schemas.openxmlformats.org/officeDocument/2006/relationships" xmlns:p="http://schemas.openxmlformats.org/presentationml/2006/main">
  <p:tag name="AS_UNIQUEID" val="445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5.xml><?xml version="1.0" encoding="utf-8"?>
<p:tagLst xmlns:a="http://schemas.openxmlformats.org/drawingml/2006/main" xmlns:r="http://schemas.openxmlformats.org/officeDocument/2006/relationships" xmlns:p="http://schemas.openxmlformats.org/presentationml/2006/main">
  <p:tag name="AS_UNIQUEID" val="445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6.xml><?xml version="1.0" encoding="utf-8"?>
<p:tagLst xmlns:a="http://schemas.openxmlformats.org/drawingml/2006/main" xmlns:r="http://schemas.openxmlformats.org/officeDocument/2006/relationships" xmlns:p="http://schemas.openxmlformats.org/presentationml/2006/main">
  <p:tag name="AS_UNIQUEID" val="445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7.xml><?xml version="1.0" encoding="utf-8"?>
<p:tagLst xmlns:a="http://schemas.openxmlformats.org/drawingml/2006/main" xmlns:r="http://schemas.openxmlformats.org/officeDocument/2006/relationships" xmlns:p="http://schemas.openxmlformats.org/presentationml/2006/main">
  <p:tag name="AS_UNIQUEID" val="445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8.xml><?xml version="1.0" encoding="utf-8"?>
<p:tagLst xmlns:a="http://schemas.openxmlformats.org/drawingml/2006/main" xmlns:r="http://schemas.openxmlformats.org/officeDocument/2006/relationships" xmlns:p="http://schemas.openxmlformats.org/presentationml/2006/main">
  <p:tag name="AS_UNIQUEID" val="445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9.xml><?xml version="1.0" encoding="utf-8"?>
<p:tagLst xmlns:a="http://schemas.openxmlformats.org/drawingml/2006/main" xmlns:r="http://schemas.openxmlformats.org/officeDocument/2006/relationships" xmlns:p="http://schemas.openxmlformats.org/presentationml/2006/main">
  <p:tag name="AS_UNIQUEID" val="445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AS_UNIQUEID" val="5882"/>
</p:tagLst>
</file>

<file path=ppt/tags/tag120.xml><?xml version="1.0" encoding="utf-8"?>
<p:tagLst xmlns:a="http://schemas.openxmlformats.org/drawingml/2006/main" xmlns:r="http://schemas.openxmlformats.org/officeDocument/2006/relationships" xmlns:p="http://schemas.openxmlformats.org/presentationml/2006/main">
  <p:tag name="AS_UNIQUEID" val="446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1.xml><?xml version="1.0" encoding="utf-8"?>
<p:tagLst xmlns:a="http://schemas.openxmlformats.org/drawingml/2006/main" xmlns:r="http://schemas.openxmlformats.org/officeDocument/2006/relationships" xmlns:p="http://schemas.openxmlformats.org/presentationml/2006/main">
  <p:tag name="AS_UNIQUEID" val="446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2.xml><?xml version="1.0" encoding="utf-8"?>
<p:tagLst xmlns:a="http://schemas.openxmlformats.org/drawingml/2006/main" xmlns:r="http://schemas.openxmlformats.org/officeDocument/2006/relationships" xmlns:p="http://schemas.openxmlformats.org/presentationml/2006/main">
  <p:tag name="AS_UNIQUEID" val="446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3.xml><?xml version="1.0" encoding="utf-8"?>
<p:tagLst xmlns:a="http://schemas.openxmlformats.org/drawingml/2006/main" xmlns:r="http://schemas.openxmlformats.org/officeDocument/2006/relationships" xmlns:p="http://schemas.openxmlformats.org/presentationml/2006/main">
  <p:tag name="AS_UNIQUEID" val="446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4.xml><?xml version="1.0" encoding="utf-8"?>
<p:tagLst xmlns:a="http://schemas.openxmlformats.org/drawingml/2006/main" xmlns:r="http://schemas.openxmlformats.org/officeDocument/2006/relationships" xmlns:p="http://schemas.openxmlformats.org/presentationml/2006/main">
  <p:tag name="AS_UNIQUEID" val="446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5.xml><?xml version="1.0" encoding="utf-8"?>
<p:tagLst xmlns:a="http://schemas.openxmlformats.org/drawingml/2006/main" xmlns:r="http://schemas.openxmlformats.org/officeDocument/2006/relationships" xmlns:p="http://schemas.openxmlformats.org/presentationml/2006/main">
  <p:tag name="AS_UNIQUEID" val="446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6.xml><?xml version="1.0" encoding="utf-8"?>
<p:tagLst xmlns:a="http://schemas.openxmlformats.org/drawingml/2006/main" xmlns:r="http://schemas.openxmlformats.org/officeDocument/2006/relationships" xmlns:p="http://schemas.openxmlformats.org/presentationml/2006/main">
  <p:tag name="AS_UNIQUEID" val="446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7.xml><?xml version="1.0" encoding="utf-8"?>
<p:tagLst xmlns:a="http://schemas.openxmlformats.org/drawingml/2006/main" xmlns:r="http://schemas.openxmlformats.org/officeDocument/2006/relationships" xmlns:p="http://schemas.openxmlformats.org/presentationml/2006/main">
  <p:tag name="AS_UNIQUEID" val="446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8.xml><?xml version="1.0" encoding="utf-8"?>
<p:tagLst xmlns:a="http://schemas.openxmlformats.org/drawingml/2006/main" xmlns:r="http://schemas.openxmlformats.org/officeDocument/2006/relationships" xmlns:p="http://schemas.openxmlformats.org/presentationml/2006/main">
  <p:tag name="AS_UNIQUEID" val="446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9.xml><?xml version="1.0" encoding="utf-8"?>
<p:tagLst xmlns:a="http://schemas.openxmlformats.org/drawingml/2006/main" xmlns:r="http://schemas.openxmlformats.org/officeDocument/2006/relationships" xmlns:p="http://schemas.openxmlformats.org/presentationml/2006/main">
  <p:tag name="AS_UNIQUEID" val="447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AS_UNIQUEID" val="5171"/>
</p:tagLst>
</file>

<file path=ppt/tags/tag130.xml><?xml version="1.0" encoding="utf-8"?>
<p:tagLst xmlns:a="http://schemas.openxmlformats.org/drawingml/2006/main" xmlns:r="http://schemas.openxmlformats.org/officeDocument/2006/relationships" xmlns:p="http://schemas.openxmlformats.org/presentationml/2006/main">
  <p:tag name="AS_UNIQUEID" val="4472"/>
  <p:tag name="KSO_WM_BEAUTIFY_FLAG" val="#wm#"/>
  <p:tag name="KSO_WM_TAG_VERSION" val="1.0"/>
  <p:tag name="KSO_WM_UNIT_BK_DARK_LIGHT" val="2"/>
  <p:tag name="KSO_WM_UNIT_COMPATIBLE" val="0"/>
  <p:tag name="KSO_WM_UNIT_DIAGRAM_ISNUMVISUAL" val="0"/>
  <p:tag name="KSO_WM_UNIT_DIAGRAM_ISREFERUNIT" val="0"/>
  <p:tag name="KSO_WM_UNIT_HIGHLIGHT" val="0"/>
  <p:tag name="KSO_WM_UNIT_ID" val="_11**"/>
  <p:tag name="KSO_WM_UNIT_LAYERLEVEL" val="1"/>
</p:tagLst>
</file>

<file path=ppt/tags/tag131.xml><?xml version="1.0" encoding="utf-8"?>
<p:tagLst xmlns:a="http://schemas.openxmlformats.org/drawingml/2006/main" xmlns:r="http://schemas.openxmlformats.org/officeDocument/2006/relationships" xmlns:p="http://schemas.openxmlformats.org/presentationml/2006/main">
  <p:tag name="AS_UNIQUEID" val="447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2.xml><?xml version="1.0" encoding="utf-8"?>
<p:tagLst xmlns:a="http://schemas.openxmlformats.org/drawingml/2006/main" xmlns:r="http://schemas.openxmlformats.org/officeDocument/2006/relationships" xmlns:p="http://schemas.openxmlformats.org/presentationml/2006/main">
  <p:tag name="AS_UNIQUEID" val="447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3.xml><?xml version="1.0" encoding="utf-8"?>
<p:tagLst xmlns:a="http://schemas.openxmlformats.org/drawingml/2006/main" xmlns:r="http://schemas.openxmlformats.org/officeDocument/2006/relationships" xmlns:p="http://schemas.openxmlformats.org/presentationml/2006/main">
  <p:tag name="AS_UNIQUEID" val="447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4.xml><?xml version="1.0" encoding="utf-8"?>
<p:tagLst xmlns:a="http://schemas.openxmlformats.org/drawingml/2006/main" xmlns:r="http://schemas.openxmlformats.org/officeDocument/2006/relationships" xmlns:p="http://schemas.openxmlformats.org/presentationml/2006/main">
  <p:tag name="AS_UNIQUEID" val="448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5.xml><?xml version="1.0" encoding="utf-8"?>
<p:tagLst xmlns:a="http://schemas.openxmlformats.org/drawingml/2006/main" xmlns:r="http://schemas.openxmlformats.org/officeDocument/2006/relationships" xmlns:p="http://schemas.openxmlformats.org/presentationml/2006/main">
  <p:tag name="AS_UNIQUEID" val="448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6.xml><?xml version="1.0" encoding="utf-8"?>
<p:tagLst xmlns:a="http://schemas.openxmlformats.org/drawingml/2006/main" xmlns:r="http://schemas.openxmlformats.org/officeDocument/2006/relationships" xmlns:p="http://schemas.openxmlformats.org/presentationml/2006/main">
  <p:tag name="AS_UNIQUEID" val="448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7.xml><?xml version="1.0" encoding="utf-8"?>
<p:tagLst xmlns:a="http://schemas.openxmlformats.org/drawingml/2006/main" xmlns:r="http://schemas.openxmlformats.org/officeDocument/2006/relationships" xmlns:p="http://schemas.openxmlformats.org/presentationml/2006/main">
  <p:tag name="AS_UNIQUEID" val="448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8.xml><?xml version="1.0" encoding="utf-8"?>
<p:tagLst xmlns:a="http://schemas.openxmlformats.org/drawingml/2006/main" xmlns:r="http://schemas.openxmlformats.org/officeDocument/2006/relationships" xmlns:p="http://schemas.openxmlformats.org/presentationml/2006/main">
  <p:tag name="AS_UNIQUEID" val="448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9.xml><?xml version="1.0" encoding="utf-8"?>
<p:tagLst xmlns:a="http://schemas.openxmlformats.org/drawingml/2006/main" xmlns:r="http://schemas.openxmlformats.org/officeDocument/2006/relationships" xmlns:p="http://schemas.openxmlformats.org/presentationml/2006/main">
  <p:tag name="AS_UNIQUEID" val="448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xml><?xml version="1.0" encoding="utf-8"?>
<p:tagLst xmlns:a="http://schemas.openxmlformats.org/drawingml/2006/main" xmlns:r="http://schemas.openxmlformats.org/officeDocument/2006/relationships" xmlns:p="http://schemas.openxmlformats.org/presentationml/2006/main">
  <p:tag name="AS_UNIQUEID" val="5172"/>
</p:tagLst>
</file>

<file path=ppt/tags/tag140.xml><?xml version="1.0" encoding="utf-8"?>
<p:tagLst xmlns:a="http://schemas.openxmlformats.org/drawingml/2006/main" xmlns:r="http://schemas.openxmlformats.org/officeDocument/2006/relationships" xmlns:p="http://schemas.openxmlformats.org/presentationml/2006/main">
  <p:tag name="AS_UNIQUEID" val="447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1.xml><?xml version="1.0" encoding="utf-8"?>
<p:tagLst xmlns:a="http://schemas.openxmlformats.org/drawingml/2006/main" xmlns:r="http://schemas.openxmlformats.org/officeDocument/2006/relationships" xmlns:p="http://schemas.openxmlformats.org/presentationml/2006/main">
  <p:tag name="AS_UNIQUEID" val="447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2.xml><?xml version="1.0" encoding="utf-8"?>
<p:tagLst xmlns:a="http://schemas.openxmlformats.org/drawingml/2006/main" xmlns:r="http://schemas.openxmlformats.org/officeDocument/2006/relationships" xmlns:p="http://schemas.openxmlformats.org/presentationml/2006/main">
  <p:tag name="AS_UNIQUEID" val="447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3.xml><?xml version="1.0" encoding="utf-8"?>
<p:tagLst xmlns:a="http://schemas.openxmlformats.org/drawingml/2006/main" xmlns:r="http://schemas.openxmlformats.org/officeDocument/2006/relationships" xmlns:p="http://schemas.openxmlformats.org/presentationml/2006/main">
  <p:tag name="AS_UNIQUEID" val="447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4.xml><?xml version="1.0" encoding="utf-8"?>
<p:tagLst xmlns:a="http://schemas.openxmlformats.org/drawingml/2006/main" xmlns:r="http://schemas.openxmlformats.org/officeDocument/2006/relationships" xmlns:p="http://schemas.openxmlformats.org/presentationml/2006/main">
  <p:tag name="AS_UNIQUEID" val="448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45.xml><?xml version="1.0" encoding="utf-8"?>
<p:tagLst xmlns:a="http://schemas.openxmlformats.org/drawingml/2006/main" xmlns:r="http://schemas.openxmlformats.org/officeDocument/2006/relationships" xmlns:p="http://schemas.openxmlformats.org/presentationml/2006/main">
  <p:tag name="AS_UNIQUEID" val="448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46.xml><?xml version="1.0" encoding="utf-8"?>
<p:tagLst xmlns:a="http://schemas.openxmlformats.org/drawingml/2006/main" xmlns:r="http://schemas.openxmlformats.org/officeDocument/2006/relationships" xmlns:p="http://schemas.openxmlformats.org/presentationml/2006/main">
  <p:tag name="AS_UNIQUEID" val="448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47.xml><?xml version="1.0" encoding="utf-8"?>
<p:tagLst xmlns:a="http://schemas.openxmlformats.org/drawingml/2006/main" xmlns:r="http://schemas.openxmlformats.org/officeDocument/2006/relationships" xmlns:p="http://schemas.openxmlformats.org/presentationml/2006/main">
  <p:tag name="AS_UNIQUEID" val="4490"/>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48.xml><?xml version="1.0" encoding="utf-8"?>
<p:tagLst xmlns:a="http://schemas.openxmlformats.org/drawingml/2006/main" xmlns:r="http://schemas.openxmlformats.org/officeDocument/2006/relationships" xmlns:p="http://schemas.openxmlformats.org/presentationml/2006/main">
  <p:tag name="AS_UNIQUEID" val="449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49.xml><?xml version="1.0" encoding="utf-8"?>
<p:tagLst xmlns:a="http://schemas.openxmlformats.org/drawingml/2006/main" xmlns:r="http://schemas.openxmlformats.org/officeDocument/2006/relationships" xmlns:p="http://schemas.openxmlformats.org/presentationml/2006/main">
  <p:tag name="AS_UNIQUEID" val="4493"/>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15.xml><?xml version="1.0" encoding="utf-8"?>
<p:tagLst xmlns:a="http://schemas.openxmlformats.org/drawingml/2006/main" xmlns:r="http://schemas.openxmlformats.org/officeDocument/2006/relationships" xmlns:p="http://schemas.openxmlformats.org/presentationml/2006/main">
  <p:tag name="AS_UNIQUEID" val="5173"/>
</p:tagLst>
</file>

<file path=ppt/tags/tag150.xml><?xml version="1.0" encoding="utf-8"?>
<p:tagLst xmlns:a="http://schemas.openxmlformats.org/drawingml/2006/main" xmlns:r="http://schemas.openxmlformats.org/officeDocument/2006/relationships" xmlns:p="http://schemas.openxmlformats.org/presentationml/2006/main">
  <p:tag name="AS_UNIQUEID" val="4494"/>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1.xml><?xml version="1.0" encoding="utf-8"?>
<p:tagLst xmlns:a="http://schemas.openxmlformats.org/drawingml/2006/main" xmlns:r="http://schemas.openxmlformats.org/officeDocument/2006/relationships" xmlns:p="http://schemas.openxmlformats.org/presentationml/2006/main">
  <p:tag name="AS_UNIQUEID" val="4495"/>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2.xml><?xml version="1.0" encoding="utf-8"?>
<p:tagLst xmlns:a="http://schemas.openxmlformats.org/drawingml/2006/main" xmlns:r="http://schemas.openxmlformats.org/officeDocument/2006/relationships" xmlns:p="http://schemas.openxmlformats.org/presentationml/2006/main">
  <p:tag name="AS_UNIQUEID" val="4496"/>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3.xml><?xml version="1.0" encoding="utf-8"?>
<p:tagLst xmlns:a="http://schemas.openxmlformats.org/drawingml/2006/main" xmlns:r="http://schemas.openxmlformats.org/officeDocument/2006/relationships" xmlns:p="http://schemas.openxmlformats.org/presentationml/2006/main">
  <p:tag name="AS_UNIQUEID" val="4497"/>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4.xml><?xml version="1.0" encoding="utf-8"?>
<p:tagLst xmlns:a="http://schemas.openxmlformats.org/drawingml/2006/main" xmlns:r="http://schemas.openxmlformats.org/officeDocument/2006/relationships" xmlns:p="http://schemas.openxmlformats.org/presentationml/2006/main">
  <p:tag name="AS_UNIQUEID" val="4498"/>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5.xml><?xml version="1.0" encoding="utf-8"?>
<p:tagLst xmlns:a="http://schemas.openxmlformats.org/drawingml/2006/main" xmlns:r="http://schemas.openxmlformats.org/officeDocument/2006/relationships" xmlns:p="http://schemas.openxmlformats.org/presentationml/2006/main">
  <p:tag name="AS_UNIQUEID" val="4499"/>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6.xml><?xml version="1.0" encoding="utf-8"?>
<p:tagLst xmlns:a="http://schemas.openxmlformats.org/drawingml/2006/main" xmlns:r="http://schemas.openxmlformats.org/officeDocument/2006/relationships" xmlns:p="http://schemas.openxmlformats.org/presentationml/2006/main">
  <p:tag name="AS_UNIQUEID" val="4501"/>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157.xml><?xml version="1.0" encoding="utf-8"?>
<p:tagLst xmlns:a="http://schemas.openxmlformats.org/drawingml/2006/main" xmlns:r="http://schemas.openxmlformats.org/officeDocument/2006/relationships" xmlns:p="http://schemas.openxmlformats.org/presentationml/2006/main">
  <p:tag name="AS_UNIQUEID" val="4502"/>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58.xml><?xml version="1.0" encoding="utf-8"?>
<p:tagLst xmlns:a="http://schemas.openxmlformats.org/drawingml/2006/main" xmlns:r="http://schemas.openxmlformats.org/officeDocument/2006/relationships" xmlns:p="http://schemas.openxmlformats.org/presentationml/2006/main">
  <p:tag name="AS_UNIQUEID" val="4503"/>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59.xml><?xml version="1.0" encoding="utf-8"?>
<p:tagLst xmlns:a="http://schemas.openxmlformats.org/drawingml/2006/main" xmlns:r="http://schemas.openxmlformats.org/officeDocument/2006/relationships" xmlns:p="http://schemas.openxmlformats.org/presentationml/2006/main">
  <p:tag name="AS_UNIQUEID" val="4504"/>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xml><?xml version="1.0" encoding="utf-8"?>
<p:tagLst xmlns:a="http://schemas.openxmlformats.org/drawingml/2006/main" xmlns:r="http://schemas.openxmlformats.org/officeDocument/2006/relationships" xmlns:p="http://schemas.openxmlformats.org/presentationml/2006/main">
  <p:tag name="AS_UNIQUEID" val="5881"/>
</p:tagLst>
</file>

<file path=ppt/tags/tag160.xml><?xml version="1.0" encoding="utf-8"?>
<p:tagLst xmlns:a="http://schemas.openxmlformats.org/drawingml/2006/main" xmlns:r="http://schemas.openxmlformats.org/officeDocument/2006/relationships" xmlns:p="http://schemas.openxmlformats.org/presentationml/2006/main">
  <p:tag name="AS_UNIQUEID" val="4505"/>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1.xml><?xml version="1.0" encoding="utf-8"?>
<p:tagLst xmlns:a="http://schemas.openxmlformats.org/drawingml/2006/main" xmlns:r="http://schemas.openxmlformats.org/officeDocument/2006/relationships" xmlns:p="http://schemas.openxmlformats.org/presentationml/2006/main">
  <p:tag name="AS_UNIQUEID" val="4506"/>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2.xml><?xml version="1.0" encoding="utf-8"?>
<p:tagLst xmlns:a="http://schemas.openxmlformats.org/drawingml/2006/main" xmlns:r="http://schemas.openxmlformats.org/officeDocument/2006/relationships" xmlns:p="http://schemas.openxmlformats.org/presentationml/2006/main">
  <p:tag name="AS_UNIQUEID" val="4507"/>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3.xml><?xml version="1.0" encoding="utf-8"?>
<p:tagLst xmlns:a="http://schemas.openxmlformats.org/drawingml/2006/main" xmlns:r="http://schemas.openxmlformats.org/officeDocument/2006/relationships" xmlns:p="http://schemas.openxmlformats.org/presentationml/2006/main">
  <p:tag name="AS_UNIQUEID" val="4508"/>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4.xml><?xml version="1.0" encoding="utf-8"?>
<p:tagLst xmlns:a="http://schemas.openxmlformats.org/drawingml/2006/main" xmlns:r="http://schemas.openxmlformats.org/officeDocument/2006/relationships" xmlns:p="http://schemas.openxmlformats.org/presentationml/2006/main">
  <p:tag name="AS_UNIQUEID" val="4510"/>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165.xml><?xml version="1.0" encoding="utf-8"?>
<p:tagLst xmlns:a="http://schemas.openxmlformats.org/drawingml/2006/main" xmlns:r="http://schemas.openxmlformats.org/officeDocument/2006/relationships" xmlns:p="http://schemas.openxmlformats.org/presentationml/2006/main">
  <p:tag name="AS_UNIQUEID" val="4511"/>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66.xml><?xml version="1.0" encoding="utf-8"?>
<p:tagLst xmlns:a="http://schemas.openxmlformats.org/drawingml/2006/main" xmlns:r="http://schemas.openxmlformats.org/officeDocument/2006/relationships" xmlns:p="http://schemas.openxmlformats.org/presentationml/2006/main">
  <p:tag name="AS_UNIQUEID" val="4512"/>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67.xml><?xml version="1.0" encoding="utf-8"?>
<p:tagLst xmlns:a="http://schemas.openxmlformats.org/drawingml/2006/main" xmlns:r="http://schemas.openxmlformats.org/officeDocument/2006/relationships" xmlns:p="http://schemas.openxmlformats.org/presentationml/2006/main">
  <p:tag name="AS_UNIQUEID" val="4513"/>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68.xml><?xml version="1.0" encoding="utf-8"?>
<p:tagLst xmlns:a="http://schemas.openxmlformats.org/drawingml/2006/main" xmlns:r="http://schemas.openxmlformats.org/officeDocument/2006/relationships" xmlns:p="http://schemas.openxmlformats.org/presentationml/2006/main">
  <p:tag name="AS_UNIQUEID" val="4514"/>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69.xml><?xml version="1.0" encoding="utf-8"?>
<p:tagLst xmlns:a="http://schemas.openxmlformats.org/drawingml/2006/main" xmlns:r="http://schemas.openxmlformats.org/officeDocument/2006/relationships" xmlns:p="http://schemas.openxmlformats.org/presentationml/2006/main">
  <p:tag name="AS_UNIQUEID" val="4515"/>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AS_UNIQUEID" val="5882"/>
</p:tagLst>
</file>

<file path=ppt/tags/tag170.xml><?xml version="1.0" encoding="utf-8"?>
<p:tagLst xmlns:a="http://schemas.openxmlformats.org/drawingml/2006/main" xmlns:r="http://schemas.openxmlformats.org/officeDocument/2006/relationships" xmlns:p="http://schemas.openxmlformats.org/presentationml/2006/main">
  <p:tag name="AS_UNIQUEID" val="4516"/>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1.xml><?xml version="1.0" encoding="utf-8"?>
<p:tagLst xmlns:a="http://schemas.openxmlformats.org/drawingml/2006/main" xmlns:r="http://schemas.openxmlformats.org/officeDocument/2006/relationships" xmlns:p="http://schemas.openxmlformats.org/presentationml/2006/main">
  <p:tag name="AS_UNIQUEID" val="4517"/>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2.xml><?xml version="1.0" encoding="utf-8"?>
<p:tagLst xmlns:a="http://schemas.openxmlformats.org/drawingml/2006/main" xmlns:r="http://schemas.openxmlformats.org/officeDocument/2006/relationships" xmlns:p="http://schemas.openxmlformats.org/presentationml/2006/main">
  <p:tag name="AS_UNIQUEID" val="4519"/>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173.xml><?xml version="1.0" encoding="utf-8"?>
<p:tagLst xmlns:a="http://schemas.openxmlformats.org/drawingml/2006/main" xmlns:r="http://schemas.openxmlformats.org/officeDocument/2006/relationships" xmlns:p="http://schemas.openxmlformats.org/presentationml/2006/main">
  <p:tag name="AS_UNIQUEID" val="4520"/>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4.xml><?xml version="1.0" encoding="utf-8"?>
<p:tagLst xmlns:a="http://schemas.openxmlformats.org/drawingml/2006/main" xmlns:r="http://schemas.openxmlformats.org/officeDocument/2006/relationships" xmlns:p="http://schemas.openxmlformats.org/presentationml/2006/main">
  <p:tag name="AS_UNIQUEID" val="4521"/>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5.xml><?xml version="1.0" encoding="utf-8"?>
<p:tagLst xmlns:a="http://schemas.openxmlformats.org/drawingml/2006/main" xmlns:r="http://schemas.openxmlformats.org/officeDocument/2006/relationships" xmlns:p="http://schemas.openxmlformats.org/presentationml/2006/main">
  <p:tag name="AS_UNIQUEID" val="4522"/>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6.xml><?xml version="1.0" encoding="utf-8"?>
<p:tagLst xmlns:a="http://schemas.openxmlformats.org/drawingml/2006/main" xmlns:r="http://schemas.openxmlformats.org/officeDocument/2006/relationships" xmlns:p="http://schemas.openxmlformats.org/presentationml/2006/main">
  <p:tag name="AS_UNIQUEID" val="4523"/>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7.xml><?xml version="1.0" encoding="utf-8"?>
<p:tagLst xmlns:a="http://schemas.openxmlformats.org/drawingml/2006/main" xmlns:r="http://schemas.openxmlformats.org/officeDocument/2006/relationships" xmlns:p="http://schemas.openxmlformats.org/presentationml/2006/main">
  <p:tag name="AS_UNIQUEID" val="4524"/>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8.xml><?xml version="1.0" encoding="utf-8"?>
<p:tagLst xmlns:a="http://schemas.openxmlformats.org/drawingml/2006/main" xmlns:r="http://schemas.openxmlformats.org/officeDocument/2006/relationships" xmlns:p="http://schemas.openxmlformats.org/presentationml/2006/main">
  <p:tag name="AS_UNIQUEID" val="4525"/>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9.xml><?xml version="1.0" encoding="utf-8"?>
<p:tagLst xmlns:a="http://schemas.openxmlformats.org/drawingml/2006/main" xmlns:r="http://schemas.openxmlformats.org/officeDocument/2006/relationships" xmlns:p="http://schemas.openxmlformats.org/presentationml/2006/main">
  <p:tag name="AS_UNIQUEID" val="4526"/>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AS_UNIQUEID" val="5171"/>
</p:tagLst>
</file>

<file path=ppt/tags/tag180.xml><?xml version="1.0" encoding="utf-8"?>
<p:tagLst xmlns:a="http://schemas.openxmlformats.org/drawingml/2006/main" xmlns:r="http://schemas.openxmlformats.org/officeDocument/2006/relationships" xmlns:p="http://schemas.openxmlformats.org/presentationml/2006/main">
  <p:tag name="AS_UNIQUEID" val="4528"/>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81.xml><?xml version="1.0" encoding="utf-8"?>
<p:tagLst xmlns:a="http://schemas.openxmlformats.org/drawingml/2006/main" xmlns:r="http://schemas.openxmlformats.org/officeDocument/2006/relationships" xmlns:p="http://schemas.openxmlformats.org/presentationml/2006/main">
  <p:tag name="AS_UNIQUEID" val="4529"/>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2.xml><?xml version="1.0" encoding="utf-8"?>
<p:tagLst xmlns:a="http://schemas.openxmlformats.org/drawingml/2006/main" xmlns:r="http://schemas.openxmlformats.org/officeDocument/2006/relationships" xmlns:p="http://schemas.openxmlformats.org/presentationml/2006/main">
  <p:tag name="AS_UNIQUEID" val="4530"/>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3.xml><?xml version="1.0" encoding="utf-8"?>
<p:tagLst xmlns:a="http://schemas.openxmlformats.org/drawingml/2006/main" xmlns:r="http://schemas.openxmlformats.org/officeDocument/2006/relationships" xmlns:p="http://schemas.openxmlformats.org/presentationml/2006/main">
  <p:tag name="AS_UNIQUEID" val="453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4.xml><?xml version="1.0" encoding="utf-8"?>
<p:tagLst xmlns:a="http://schemas.openxmlformats.org/drawingml/2006/main" xmlns:r="http://schemas.openxmlformats.org/officeDocument/2006/relationships" xmlns:p="http://schemas.openxmlformats.org/presentationml/2006/main">
  <p:tag name="AS_UNIQUEID" val="453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5.xml><?xml version="1.0" encoding="utf-8"?>
<p:tagLst xmlns:a="http://schemas.openxmlformats.org/drawingml/2006/main" xmlns:r="http://schemas.openxmlformats.org/officeDocument/2006/relationships" xmlns:p="http://schemas.openxmlformats.org/presentationml/2006/main">
  <p:tag name="AS_UNIQUEID" val="4533"/>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6.xml><?xml version="1.0" encoding="utf-8"?>
<p:tagLst xmlns:a="http://schemas.openxmlformats.org/drawingml/2006/main" xmlns:r="http://schemas.openxmlformats.org/officeDocument/2006/relationships" xmlns:p="http://schemas.openxmlformats.org/presentationml/2006/main">
  <p:tag name="AS_UNIQUEID" val="4534"/>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7.xml><?xml version="1.0" encoding="utf-8"?>
<p:tagLst xmlns:a="http://schemas.openxmlformats.org/drawingml/2006/main" xmlns:r="http://schemas.openxmlformats.org/officeDocument/2006/relationships" xmlns:p="http://schemas.openxmlformats.org/presentationml/2006/main">
  <p:tag name="AS_UNIQUEID" val="4535"/>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8.xml><?xml version="1.0" encoding="utf-8"?>
<p:tagLst xmlns:a="http://schemas.openxmlformats.org/drawingml/2006/main" xmlns:r="http://schemas.openxmlformats.org/officeDocument/2006/relationships" xmlns:p="http://schemas.openxmlformats.org/presentationml/2006/main">
  <p:tag name="AS_UNIQUEID" val="4536"/>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9.xml><?xml version="1.0" encoding="utf-8"?>
<p:tagLst xmlns:a="http://schemas.openxmlformats.org/drawingml/2006/main" xmlns:r="http://schemas.openxmlformats.org/officeDocument/2006/relationships" xmlns:p="http://schemas.openxmlformats.org/presentationml/2006/main">
  <p:tag name="AS_UNIQUEID" val="4537"/>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xml><?xml version="1.0" encoding="utf-8"?>
<p:tagLst xmlns:a="http://schemas.openxmlformats.org/drawingml/2006/main" xmlns:r="http://schemas.openxmlformats.org/officeDocument/2006/relationships" xmlns:p="http://schemas.openxmlformats.org/presentationml/2006/main">
  <p:tag name="AS_UNIQUEID" val="5172"/>
</p:tagLst>
</file>

<file path=ppt/tags/tag190.xml><?xml version="1.0" encoding="utf-8"?>
<p:tagLst xmlns:a="http://schemas.openxmlformats.org/drawingml/2006/main" xmlns:r="http://schemas.openxmlformats.org/officeDocument/2006/relationships" xmlns:p="http://schemas.openxmlformats.org/presentationml/2006/main">
  <p:tag name="AS_UNIQUEID" val="4539"/>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91.xml><?xml version="1.0" encoding="utf-8"?>
<p:tagLst xmlns:a="http://schemas.openxmlformats.org/drawingml/2006/main" xmlns:r="http://schemas.openxmlformats.org/officeDocument/2006/relationships" xmlns:p="http://schemas.openxmlformats.org/presentationml/2006/main">
  <p:tag name="AS_UNIQUEID" val="4540"/>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2.xml><?xml version="1.0" encoding="utf-8"?>
<p:tagLst xmlns:a="http://schemas.openxmlformats.org/drawingml/2006/main" xmlns:r="http://schemas.openxmlformats.org/officeDocument/2006/relationships" xmlns:p="http://schemas.openxmlformats.org/presentationml/2006/main">
  <p:tag name="AS_UNIQUEID" val="4541"/>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3.xml><?xml version="1.0" encoding="utf-8"?>
<p:tagLst xmlns:a="http://schemas.openxmlformats.org/drawingml/2006/main" xmlns:r="http://schemas.openxmlformats.org/officeDocument/2006/relationships" xmlns:p="http://schemas.openxmlformats.org/presentationml/2006/main">
  <p:tag name="AS_UNIQUEID" val="4542"/>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4.xml><?xml version="1.0" encoding="utf-8"?>
<p:tagLst xmlns:a="http://schemas.openxmlformats.org/drawingml/2006/main" xmlns:r="http://schemas.openxmlformats.org/officeDocument/2006/relationships" xmlns:p="http://schemas.openxmlformats.org/presentationml/2006/main">
  <p:tag name="AS_UNIQUEID" val="4543"/>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5.xml><?xml version="1.0" encoding="utf-8"?>
<p:tagLst xmlns:a="http://schemas.openxmlformats.org/drawingml/2006/main" xmlns:r="http://schemas.openxmlformats.org/officeDocument/2006/relationships" xmlns:p="http://schemas.openxmlformats.org/presentationml/2006/main">
  <p:tag name="AS_UNIQUEID" val="454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6.xml><?xml version="1.0" encoding="utf-8"?>
<p:tagLst xmlns:a="http://schemas.openxmlformats.org/drawingml/2006/main" xmlns:r="http://schemas.openxmlformats.org/officeDocument/2006/relationships" xmlns:p="http://schemas.openxmlformats.org/presentationml/2006/main">
  <p:tag name="AS_UNIQUEID" val="454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7.xml><?xml version="1.0" encoding="utf-8"?>
<p:tagLst xmlns:a="http://schemas.openxmlformats.org/drawingml/2006/main" xmlns:r="http://schemas.openxmlformats.org/officeDocument/2006/relationships" xmlns:p="http://schemas.openxmlformats.org/presentationml/2006/main">
  <p:tag name="AS_UNIQUEID" val="4546"/>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8.xml><?xml version="1.0" encoding="utf-8"?>
<p:tagLst xmlns:a="http://schemas.openxmlformats.org/drawingml/2006/main" xmlns:r="http://schemas.openxmlformats.org/officeDocument/2006/relationships" xmlns:p="http://schemas.openxmlformats.org/presentationml/2006/main">
  <p:tag name="AS_UNIQUEID" val="236"/>
</p:tagLst>
</file>

<file path=ppt/tags/tag199.xml><?xml version="1.0" encoding="utf-8"?>
<p:tagLst xmlns:a="http://schemas.openxmlformats.org/drawingml/2006/main" xmlns:r="http://schemas.openxmlformats.org/officeDocument/2006/relationships" xmlns:p="http://schemas.openxmlformats.org/presentationml/2006/main">
  <p:tag name="AS_UNIQUEID" val="244"/>
</p:tagLst>
</file>

<file path=ppt/tags/tag2.xml><?xml version="1.0" encoding="utf-8"?>
<p:tagLst xmlns:a="http://schemas.openxmlformats.org/drawingml/2006/main" xmlns:r="http://schemas.openxmlformats.org/officeDocument/2006/relationships" xmlns:p="http://schemas.openxmlformats.org/presentationml/2006/main">
  <p:tag name="AS_UNIQUEID" val="5212"/>
</p:tagLst>
</file>

<file path=ppt/tags/tag20.xml><?xml version="1.0" encoding="utf-8"?>
<p:tagLst xmlns:a="http://schemas.openxmlformats.org/drawingml/2006/main" xmlns:r="http://schemas.openxmlformats.org/officeDocument/2006/relationships" xmlns:p="http://schemas.openxmlformats.org/presentationml/2006/main">
  <p:tag name="AS_UNIQUEID" val="5173"/>
</p:tagLst>
</file>

<file path=ppt/tags/tag200.xml><?xml version="1.0" encoding="utf-8"?>
<p:tagLst xmlns:a="http://schemas.openxmlformats.org/drawingml/2006/main" xmlns:r="http://schemas.openxmlformats.org/officeDocument/2006/relationships" xmlns:p="http://schemas.openxmlformats.org/presentationml/2006/main">
  <p:tag name="AS_UNIQUEID" val="245"/>
</p:tagLst>
</file>

<file path=ppt/tags/tag201.xml><?xml version="1.0" encoding="utf-8"?>
<p:tagLst xmlns:a="http://schemas.openxmlformats.org/drawingml/2006/main" xmlns:r="http://schemas.openxmlformats.org/officeDocument/2006/relationships" xmlns:p="http://schemas.openxmlformats.org/presentationml/2006/main">
  <p:tag name="AS_UNIQUEID" val="246"/>
</p:tagLst>
</file>

<file path=ppt/tags/tag202.xml><?xml version="1.0" encoding="utf-8"?>
<p:tagLst xmlns:a="http://schemas.openxmlformats.org/drawingml/2006/main" xmlns:r="http://schemas.openxmlformats.org/officeDocument/2006/relationships" xmlns:p="http://schemas.openxmlformats.org/presentationml/2006/main">
  <p:tag name="AS_UNIQUEID" val="247"/>
</p:tagLst>
</file>

<file path=ppt/tags/tag203.xml><?xml version="1.0" encoding="utf-8"?>
<p:tagLst xmlns:a="http://schemas.openxmlformats.org/drawingml/2006/main" xmlns:r="http://schemas.openxmlformats.org/officeDocument/2006/relationships" xmlns:p="http://schemas.openxmlformats.org/presentationml/2006/main">
  <p:tag name="AS_UNIQUEID" val="248"/>
</p:tagLst>
</file>

<file path=ppt/tags/tag204.xml><?xml version="1.0" encoding="utf-8"?>
<p:tagLst xmlns:a="http://schemas.openxmlformats.org/drawingml/2006/main" xmlns:r="http://schemas.openxmlformats.org/officeDocument/2006/relationships" xmlns:p="http://schemas.openxmlformats.org/presentationml/2006/main">
  <p:tag name="AS_UNIQUEID" val="303"/>
</p:tagLst>
</file>

<file path=ppt/tags/tag205.xml><?xml version="1.0" encoding="utf-8"?>
<p:tagLst xmlns:a="http://schemas.openxmlformats.org/drawingml/2006/main" xmlns:r="http://schemas.openxmlformats.org/officeDocument/2006/relationships" xmlns:p="http://schemas.openxmlformats.org/presentationml/2006/main">
  <p:tag name="AS_UNIQUEID" val="307"/>
</p:tagLst>
</file>

<file path=ppt/tags/tag206.xml><?xml version="1.0" encoding="utf-8"?>
<p:tagLst xmlns:a="http://schemas.openxmlformats.org/drawingml/2006/main" xmlns:r="http://schemas.openxmlformats.org/officeDocument/2006/relationships" xmlns:p="http://schemas.openxmlformats.org/presentationml/2006/main">
  <p:tag name="AS_UNIQUEID" val="304"/>
</p:tagLst>
</file>

<file path=ppt/tags/tag207.xml><?xml version="1.0" encoding="utf-8"?>
<p:tagLst xmlns:a="http://schemas.openxmlformats.org/drawingml/2006/main" xmlns:r="http://schemas.openxmlformats.org/officeDocument/2006/relationships" xmlns:p="http://schemas.openxmlformats.org/presentationml/2006/main">
  <p:tag name="AS_UNIQUEID" val="305"/>
</p:tagLst>
</file>

<file path=ppt/tags/tag208.xml><?xml version="1.0" encoding="utf-8"?>
<p:tagLst xmlns:a="http://schemas.openxmlformats.org/drawingml/2006/main" xmlns:r="http://schemas.openxmlformats.org/officeDocument/2006/relationships" xmlns:p="http://schemas.openxmlformats.org/presentationml/2006/main">
  <p:tag name="AS_UNIQUEID" val="306"/>
</p:tagLst>
</file>

<file path=ppt/tags/tag209.xml><?xml version="1.0" encoding="utf-8"?>
<p:tagLst xmlns:a="http://schemas.openxmlformats.org/drawingml/2006/main" xmlns:r="http://schemas.openxmlformats.org/officeDocument/2006/relationships" xmlns:p="http://schemas.openxmlformats.org/presentationml/2006/main">
  <p:tag name="AS_UNIQUEID" val="5284"/>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AS_UNIQUEID" val="5881"/>
</p:tagLst>
</file>

<file path=ppt/tags/tag210.xml><?xml version="1.0" encoding="utf-8"?>
<p:tagLst xmlns:a="http://schemas.openxmlformats.org/drawingml/2006/main" xmlns:r="http://schemas.openxmlformats.org/officeDocument/2006/relationships" xmlns:p="http://schemas.openxmlformats.org/presentationml/2006/main">
  <p:tag name="AS_UNIQUEID" val="5285"/>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211.xml><?xml version="1.0" encoding="utf-8"?>
<p:tagLst xmlns:a="http://schemas.openxmlformats.org/drawingml/2006/main" xmlns:r="http://schemas.openxmlformats.org/officeDocument/2006/relationships" xmlns:p="http://schemas.openxmlformats.org/presentationml/2006/main">
  <p:tag name="AS_UNIQUEID" val="528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12.xml><?xml version="1.0" encoding="utf-8"?>
<p:tagLst xmlns:a="http://schemas.openxmlformats.org/drawingml/2006/main" xmlns:r="http://schemas.openxmlformats.org/officeDocument/2006/relationships" xmlns:p="http://schemas.openxmlformats.org/presentationml/2006/main">
  <p:tag name="AS_UNIQUEID" val="528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13.xml><?xml version="1.0" encoding="utf-8"?>
<p:tagLst xmlns:a="http://schemas.openxmlformats.org/drawingml/2006/main" xmlns:r="http://schemas.openxmlformats.org/officeDocument/2006/relationships" xmlns:p="http://schemas.openxmlformats.org/presentationml/2006/main">
  <p:tag name="AS_UNIQUEID" val="5288"/>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14.xml><?xml version="1.0" encoding="utf-8"?>
<p:tagLst xmlns:a="http://schemas.openxmlformats.org/drawingml/2006/main" xmlns:r="http://schemas.openxmlformats.org/officeDocument/2006/relationships" xmlns:p="http://schemas.openxmlformats.org/presentationml/2006/main">
  <p:tag name="AS_UNIQUEID" val="5289"/>
</p:tagLst>
</file>

<file path=ppt/tags/tag215.xml><?xml version="1.0" encoding="utf-8"?>
<p:tagLst xmlns:a="http://schemas.openxmlformats.org/drawingml/2006/main" xmlns:r="http://schemas.openxmlformats.org/officeDocument/2006/relationships" xmlns:p="http://schemas.openxmlformats.org/presentationml/2006/main">
  <p:tag name="AS_UNIQUEID" val="10758"/>
</p:tagLst>
</file>

<file path=ppt/tags/tag216.xml><?xml version="1.0" encoding="utf-8"?>
<p:tagLst xmlns:a="http://schemas.openxmlformats.org/drawingml/2006/main" xmlns:r="http://schemas.openxmlformats.org/officeDocument/2006/relationships" xmlns:p="http://schemas.openxmlformats.org/presentationml/2006/main">
  <p:tag name="AS_UNIQUEID" val="521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17.xml><?xml version="1.0" encoding="utf-8"?>
<p:tagLst xmlns:a="http://schemas.openxmlformats.org/drawingml/2006/main" xmlns:r="http://schemas.openxmlformats.org/officeDocument/2006/relationships" xmlns:p="http://schemas.openxmlformats.org/presentationml/2006/main">
  <p:tag name="AS_UNIQUEID" val="521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18.xml><?xml version="1.0" encoding="utf-8"?>
<p:tagLst xmlns:a="http://schemas.openxmlformats.org/drawingml/2006/main" xmlns:r="http://schemas.openxmlformats.org/officeDocument/2006/relationships" xmlns:p="http://schemas.openxmlformats.org/presentationml/2006/main">
  <p:tag name="AS_UNIQUEID" val="521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19.xml><?xml version="1.0" encoding="utf-8"?>
<p:tagLst xmlns:a="http://schemas.openxmlformats.org/drawingml/2006/main" xmlns:r="http://schemas.openxmlformats.org/officeDocument/2006/relationships" xmlns:p="http://schemas.openxmlformats.org/presentationml/2006/main">
  <p:tag name="AS_UNIQUEID" val="521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AS_UNIQUEID" val="5882"/>
</p:tagLst>
</file>

<file path=ppt/tags/tag220.xml><?xml version="1.0" encoding="utf-8"?>
<p:tagLst xmlns:a="http://schemas.openxmlformats.org/drawingml/2006/main" xmlns:r="http://schemas.openxmlformats.org/officeDocument/2006/relationships" xmlns:p="http://schemas.openxmlformats.org/presentationml/2006/main">
  <p:tag name="AS_UNIQUEID" val="521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21.xml><?xml version="1.0" encoding="utf-8"?>
<p:tagLst xmlns:a="http://schemas.openxmlformats.org/drawingml/2006/main" xmlns:r="http://schemas.openxmlformats.org/officeDocument/2006/relationships" xmlns:p="http://schemas.openxmlformats.org/presentationml/2006/main">
  <p:tag name="AS_UNIQUEID" val="522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22.xml><?xml version="1.0" encoding="utf-8"?>
<p:tagLst xmlns:a="http://schemas.openxmlformats.org/drawingml/2006/main" xmlns:r="http://schemas.openxmlformats.org/officeDocument/2006/relationships" xmlns:p="http://schemas.openxmlformats.org/presentationml/2006/main">
  <p:tag name="AS_UNIQUEID" val="522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23.xml><?xml version="1.0" encoding="utf-8"?>
<p:tagLst xmlns:a="http://schemas.openxmlformats.org/drawingml/2006/main" xmlns:r="http://schemas.openxmlformats.org/officeDocument/2006/relationships" xmlns:p="http://schemas.openxmlformats.org/presentationml/2006/main">
  <p:tag name="AS_UNIQUEID" val="522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24.xml><?xml version="1.0" encoding="utf-8"?>
<p:tagLst xmlns:a="http://schemas.openxmlformats.org/drawingml/2006/main" xmlns:r="http://schemas.openxmlformats.org/officeDocument/2006/relationships" xmlns:p="http://schemas.openxmlformats.org/presentationml/2006/main">
  <p:tag name="AS_UNIQUEID" val="522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25.xml><?xml version="1.0" encoding="utf-8"?>
<p:tagLst xmlns:a="http://schemas.openxmlformats.org/drawingml/2006/main" xmlns:r="http://schemas.openxmlformats.org/officeDocument/2006/relationships" xmlns:p="http://schemas.openxmlformats.org/presentationml/2006/main">
  <p:tag name="AS_UNIQUEID" val="522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26.xml><?xml version="1.0" encoding="utf-8"?>
<p:tagLst xmlns:a="http://schemas.openxmlformats.org/drawingml/2006/main" xmlns:r="http://schemas.openxmlformats.org/officeDocument/2006/relationships" xmlns:p="http://schemas.openxmlformats.org/presentationml/2006/main">
  <p:tag name="AS_UNIQUEID" val="522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7.xml><?xml version="1.0" encoding="utf-8"?>
<p:tagLst xmlns:a="http://schemas.openxmlformats.org/drawingml/2006/main" xmlns:r="http://schemas.openxmlformats.org/officeDocument/2006/relationships" xmlns:p="http://schemas.openxmlformats.org/presentationml/2006/main">
  <p:tag name="AS_UNIQUEID" val="522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8.xml><?xml version="1.0" encoding="utf-8"?>
<p:tagLst xmlns:a="http://schemas.openxmlformats.org/drawingml/2006/main" xmlns:r="http://schemas.openxmlformats.org/officeDocument/2006/relationships" xmlns:p="http://schemas.openxmlformats.org/presentationml/2006/main">
  <p:tag name="AS_UNIQUEID" val="522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9.xml><?xml version="1.0" encoding="utf-8"?>
<p:tagLst xmlns:a="http://schemas.openxmlformats.org/drawingml/2006/main" xmlns:r="http://schemas.openxmlformats.org/officeDocument/2006/relationships" xmlns:p="http://schemas.openxmlformats.org/presentationml/2006/main">
  <p:tag name="AS_UNIQUEID" val="523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AS_UNIQUEID" val="5171"/>
</p:tagLst>
</file>

<file path=ppt/tags/tag230.xml><?xml version="1.0" encoding="utf-8"?>
<p:tagLst xmlns:a="http://schemas.openxmlformats.org/drawingml/2006/main" xmlns:r="http://schemas.openxmlformats.org/officeDocument/2006/relationships" xmlns:p="http://schemas.openxmlformats.org/presentationml/2006/main">
  <p:tag name="AS_UNIQUEID" val="523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1.xml><?xml version="1.0" encoding="utf-8"?>
<p:tagLst xmlns:a="http://schemas.openxmlformats.org/drawingml/2006/main" xmlns:r="http://schemas.openxmlformats.org/officeDocument/2006/relationships" xmlns:p="http://schemas.openxmlformats.org/presentationml/2006/main">
  <p:tag name="AS_UNIQUEID" val="523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2.xml><?xml version="1.0" encoding="utf-8"?>
<p:tagLst xmlns:a="http://schemas.openxmlformats.org/drawingml/2006/main" xmlns:r="http://schemas.openxmlformats.org/officeDocument/2006/relationships" xmlns:p="http://schemas.openxmlformats.org/presentationml/2006/main">
  <p:tag name="AS_UNIQUEID" val="523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3.xml><?xml version="1.0" encoding="utf-8"?>
<p:tagLst xmlns:a="http://schemas.openxmlformats.org/drawingml/2006/main" xmlns:r="http://schemas.openxmlformats.org/officeDocument/2006/relationships" xmlns:p="http://schemas.openxmlformats.org/presentationml/2006/main">
  <p:tag name="AS_UNIQUEID" val="523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4.xml><?xml version="1.0" encoding="utf-8"?>
<p:tagLst xmlns:a="http://schemas.openxmlformats.org/drawingml/2006/main" xmlns:r="http://schemas.openxmlformats.org/officeDocument/2006/relationships" xmlns:p="http://schemas.openxmlformats.org/presentationml/2006/main">
  <p:tag name="AS_UNIQUEID" val="523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5.xml><?xml version="1.0" encoding="utf-8"?>
<p:tagLst xmlns:a="http://schemas.openxmlformats.org/drawingml/2006/main" xmlns:r="http://schemas.openxmlformats.org/officeDocument/2006/relationships" xmlns:p="http://schemas.openxmlformats.org/presentationml/2006/main">
  <p:tag name="AS_UNIQUEID" val="523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6.xml><?xml version="1.0" encoding="utf-8"?>
<p:tagLst xmlns:a="http://schemas.openxmlformats.org/drawingml/2006/main" xmlns:r="http://schemas.openxmlformats.org/officeDocument/2006/relationships" xmlns:p="http://schemas.openxmlformats.org/presentationml/2006/main">
  <p:tag name="AS_UNIQUEID" val="523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7.xml><?xml version="1.0" encoding="utf-8"?>
<p:tagLst xmlns:a="http://schemas.openxmlformats.org/drawingml/2006/main" xmlns:r="http://schemas.openxmlformats.org/officeDocument/2006/relationships" xmlns:p="http://schemas.openxmlformats.org/presentationml/2006/main">
  <p:tag name="AS_UNIQUEID" val="524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8.xml><?xml version="1.0" encoding="utf-8"?>
<p:tagLst xmlns:a="http://schemas.openxmlformats.org/drawingml/2006/main" xmlns:r="http://schemas.openxmlformats.org/officeDocument/2006/relationships" xmlns:p="http://schemas.openxmlformats.org/presentationml/2006/main">
  <p:tag name="AS_UNIQUEID" val="524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9.xml><?xml version="1.0" encoding="utf-8"?>
<p:tagLst xmlns:a="http://schemas.openxmlformats.org/drawingml/2006/main" xmlns:r="http://schemas.openxmlformats.org/officeDocument/2006/relationships" xmlns:p="http://schemas.openxmlformats.org/presentationml/2006/main">
  <p:tag name="AS_UNIQUEID" val="524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AS_UNIQUEID" val="5172"/>
</p:tagLst>
</file>

<file path=ppt/tags/tag240.xml><?xml version="1.0" encoding="utf-8"?>
<p:tagLst xmlns:a="http://schemas.openxmlformats.org/drawingml/2006/main" xmlns:r="http://schemas.openxmlformats.org/officeDocument/2006/relationships" xmlns:p="http://schemas.openxmlformats.org/presentationml/2006/main">
  <p:tag name="AS_UNIQUEID" val="524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1.xml><?xml version="1.0" encoding="utf-8"?>
<p:tagLst xmlns:a="http://schemas.openxmlformats.org/drawingml/2006/main" xmlns:r="http://schemas.openxmlformats.org/officeDocument/2006/relationships" xmlns:p="http://schemas.openxmlformats.org/presentationml/2006/main">
  <p:tag name="AS_UNIQUEID" val="524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2.xml><?xml version="1.0" encoding="utf-8"?>
<p:tagLst xmlns:a="http://schemas.openxmlformats.org/drawingml/2006/main" xmlns:r="http://schemas.openxmlformats.org/officeDocument/2006/relationships" xmlns:p="http://schemas.openxmlformats.org/presentationml/2006/main">
  <p:tag name="AS_UNIQUEID" val="524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3.xml><?xml version="1.0" encoding="utf-8"?>
<p:tagLst xmlns:a="http://schemas.openxmlformats.org/drawingml/2006/main" xmlns:r="http://schemas.openxmlformats.org/officeDocument/2006/relationships" xmlns:p="http://schemas.openxmlformats.org/presentationml/2006/main">
  <p:tag name="AS_UNIQUEID" val="524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4.xml><?xml version="1.0" encoding="utf-8"?>
<p:tagLst xmlns:a="http://schemas.openxmlformats.org/drawingml/2006/main" xmlns:r="http://schemas.openxmlformats.org/officeDocument/2006/relationships" xmlns:p="http://schemas.openxmlformats.org/presentationml/2006/main">
  <p:tag name="AS_UNIQUEID" val="524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5.xml><?xml version="1.0" encoding="utf-8"?>
<p:tagLst xmlns:a="http://schemas.openxmlformats.org/drawingml/2006/main" xmlns:r="http://schemas.openxmlformats.org/officeDocument/2006/relationships" xmlns:p="http://schemas.openxmlformats.org/presentationml/2006/main">
  <p:tag name="AS_UNIQUEID" val="524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46.xml><?xml version="1.0" encoding="utf-8"?>
<p:tagLst xmlns:a="http://schemas.openxmlformats.org/drawingml/2006/main" xmlns:r="http://schemas.openxmlformats.org/officeDocument/2006/relationships" xmlns:p="http://schemas.openxmlformats.org/presentationml/2006/main">
  <p:tag name="AS_UNIQUEID" val="525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47.xml><?xml version="1.0" encoding="utf-8"?>
<p:tagLst xmlns:a="http://schemas.openxmlformats.org/drawingml/2006/main" xmlns:r="http://schemas.openxmlformats.org/officeDocument/2006/relationships" xmlns:p="http://schemas.openxmlformats.org/presentationml/2006/main">
  <p:tag name="AS_UNIQUEID" val="525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48.xml><?xml version="1.0" encoding="utf-8"?>
<p:tagLst xmlns:a="http://schemas.openxmlformats.org/drawingml/2006/main" xmlns:r="http://schemas.openxmlformats.org/officeDocument/2006/relationships" xmlns:p="http://schemas.openxmlformats.org/presentationml/2006/main">
  <p:tag name="AS_UNIQUEID" val="525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49.xml><?xml version="1.0" encoding="utf-8"?>
<p:tagLst xmlns:a="http://schemas.openxmlformats.org/drawingml/2006/main" xmlns:r="http://schemas.openxmlformats.org/officeDocument/2006/relationships" xmlns:p="http://schemas.openxmlformats.org/presentationml/2006/main">
  <p:tag name="AS_UNIQUEID" val="525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AS_UNIQUEID" val="5173"/>
</p:tagLst>
</file>

<file path=ppt/tags/tag250.xml><?xml version="1.0" encoding="utf-8"?>
<p:tagLst xmlns:a="http://schemas.openxmlformats.org/drawingml/2006/main" xmlns:r="http://schemas.openxmlformats.org/officeDocument/2006/relationships" xmlns:p="http://schemas.openxmlformats.org/presentationml/2006/main">
  <p:tag name="AS_UNIQUEID" val="525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51.xml><?xml version="1.0" encoding="utf-8"?>
<p:tagLst xmlns:a="http://schemas.openxmlformats.org/drawingml/2006/main" xmlns:r="http://schemas.openxmlformats.org/officeDocument/2006/relationships" xmlns:p="http://schemas.openxmlformats.org/presentationml/2006/main">
  <p:tag name="AS_UNIQUEID" val="5256"/>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52.xml><?xml version="1.0" encoding="utf-8"?>
<p:tagLst xmlns:a="http://schemas.openxmlformats.org/drawingml/2006/main" xmlns:r="http://schemas.openxmlformats.org/officeDocument/2006/relationships" xmlns:p="http://schemas.openxmlformats.org/presentationml/2006/main">
  <p:tag name="AS_UNIQUEID" val="525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53.xml><?xml version="1.0" encoding="utf-8"?>
<p:tagLst xmlns:a="http://schemas.openxmlformats.org/drawingml/2006/main" xmlns:r="http://schemas.openxmlformats.org/officeDocument/2006/relationships" xmlns:p="http://schemas.openxmlformats.org/presentationml/2006/main">
  <p:tag name="AS_UNIQUEID" val="525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54.xml><?xml version="1.0" encoding="utf-8"?>
<p:tagLst xmlns:a="http://schemas.openxmlformats.org/drawingml/2006/main" xmlns:r="http://schemas.openxmlformats.org/officeDocument/2006/relationships" xmlns:p="http://schemas.openxmlformats.org/presentationml/2006/main">
  <p:tag name="AS_UNIQUEID" val="526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55.xml><?xml version="1.0" encoding="utf-8"?>
<p:tagLst xmlns:a="http://schemas.openxmlformats.org/drawingml/2006/main" xmlns:r="http://schemas.openxmlformats.org/officeDocument/2006/relationships" xmlns:p="http://schemas.openxmlformats.org/presentationml/2006/main">
  <p:tag name="AS_UNIQUEID" val="526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56.xml><?xml version="1.0" encoding="utf-8"?>
<p:tagLst xmlns:a="http://schemas.openxmlformats.org/drawingml/2006/main" xmlns:r="http://schemas.openxmlformats.org/officeDocument/2006/relationships" xmlns:p="http://schemas.openxmlformats.org/presentationml/2006/main">
  <p:tag name="AS_UNIQUEID" val="526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57.xml><?xml version="1.0" encoding="utf-8"?>
<p:tagLst xmlns:a="http://schemas.openxmlformats.org/drawingml/2006/main" xmlns:r="http://schemas.openxmlformats.org/officeDocument/2006/relationships" xmlns:p="http://schemas.openxmlformats.org/presentationml/2006/main">
  <p:tag name="AS_UNIQUEID" val="526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58.xml><?xml version="1.0" encoding="utf-8"?>
<p:tagLst xmlns:a="http://schemas.openxmlformats.org/drawingml/2006/main" xmlns:r="http://schemas.openxmlformats.org/officeDocument/2006/relationships" xmlns:p="http://schemas.openxmlformats.org/presentationml/2006/main">
  <p:tag name="AS_UNIQUEID" val="526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59.xml><?xml version="1.0" encoding="utf-8"?>
<p:tagLst xmlns:a="http://schemas.openxmlformats.org/drawingml/2006/main" xmlns:r="http://schemas.openxmlformats.org/officeDocument/2006/relationships" xmlns:p="http://schemas.openxmlformats.org/presentationml/2006/main">
  <p:tag name="AS_UNIQUEID" val="526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AS_UNIQUEID" val="5881"/>
</p:tagLst>
</file>

<file path=ppt/tags/tag260.xml><?xml version="1.0" encoding="utf-8"?>
<p:tagLst xmlns:a="http://schemas.openxmlformats.org/drawingml/2006/main" xmlns:r="http://schemas.openxmlformats.org/officeDocument/2006/relationships" xmlns:p="http://schemas.openxmlformats.org/presentationml/2006/main">
  <p:tag name="AS_UNIQUEID" val="526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61.xml><?xml version="1.0" encoding="utf-8"?>
<p:tagLst xmlns:a="http://schemas.openxmlformats.org/drawingml/2006/main" xmlns:r="http://schemas.openxmlformats.org/officeDocument/2006/relationships" xmlns:p="http://schemas.openxmlformats.org/presentationml/2006/main">
  <p:tag name="AS_UNIQUEID" val="526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62.xml><?xml version="1.0" encoding="utf-8"?>
<p:tagLst xmlns:a="http://schemas.openxmlformats.org/drawingml/2006/main" xmlns:r="http://schemas.openxmlformats.org/officeDocument/2006/relationships" xmlns:p="http://schemas.openxmlformats.org/presentationml/2006/main">
  <p:tag name="AS_UNIQUEID" val="526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63.xml><?xml version="1.0" encoding="utf-8"?>
<p:tagLst xmlns:a="http://schemas.openxmlformats.org/drawingml/2006/main" xmlns:r="http://schemas.openxmlformats.org/officeDocument/2006/relationships" xmlns:p="http://schemas.openxmlformats.org/presentationml/2006/main">
  <p:tag name="AS_UNIQUEID" val="527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64.xml><?xml version="1.0" encoding="utf-8"?>
<p:tagLst xmlns:a="http://schemas.openxmlformats.org/drawingml/2006/main" xmlns:r="http://schemas.openxmlformats.org/officeDocument/2006/relationships" xmlns:p="http://schemas.openxmlformats.org/presentationml/2006/main">
  <p:tag name="AS_UNIQUEID" val="527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65.xml><?xml version="1.0" encoding="utf-8"?>
<p:tagLst xmlns:a="http://schemas.openxmlformats.org/drawingml/2006/main" xmlns:r="http://schemas.openxmlformats.org/officeDocument/2006/relationships" xmlns:p="http://schemas.openxmlformats.org/presentationml/2006/main">
  <p:tag name="AS_UNIQUEID" val="527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66.xml><?xml version="1.0" encoding="utf-8"?>
<p:tagLst xmlns:a="http://schemas.openxmlformats.org/drawingml/2006/main" xmlns:r="http://schemas.openxmlformats.org/officeDocument/2006/relationships" xmlns:p="http://schemas.openxmlformats.org/presentationml/2006/main">
  <p:tag name="AS_UNIQUEID" val="527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67.xml><?xml version="1.0" encoding="utf-8"?>
<p:tagLst xmlns:a="http://schemas.openxmlformats.org/drawingml/2006/main" xmlns:r="http://schemas.openxmlformats.org/officeDocument/2006/relationships" xmlns:p="http://schemas.openxmlformats.org/presentationml/2006/main">
  <p:tag name="AS_UNIQUEID" val="527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68.xml><?xml version="1.0" encoding="utf-8"?>
<p:tagLst xmlns:a="http://schemas.openxmlformats.org/drawingml/2006/main" xmlns:r="http://schemas.openxmlformats.org/officeDocument/2006/relationships" xmlns:p="http://schemas.openxmlformats.org/presentationml/2006/main">
  <p:tag name="AS_UNIQUEID" val="527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69.xml><?xml version="1.0" encoding="utf-8"?>
<p:tagLst xmlns:a="http://schemas.openxmlformats.org/drawingml/2006/main" xmlns:r="http://schemas.openxmlformats.org/officeDocument/2006/relationships" xmlns:p="http://schemas.openxmlformats.org/presentationml/2006/main">
  <p:tag name="AS_UNIQUEID" val="527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AS_UNIQUEID" val="5882"/>
</p:tagLst>
</file>

<file path=ppt/tags/tag270.xml><?xml version="1.0" encoding="utf-8"?>
<p:tagLst xmlns:a="http://schemas.openxmlformats.org/drawingml/2006/main" xmlns:r="http://schemas.openxmlformats.org/officeDocument/2006/relationships" xmlns:p="http://schemas.openxmlformats.org/presentationml/2006/main">
  <p:tag name="AS_UNIQUEID" val="527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71.xml><?xml version="1.0" encoding="utf-8"?>
<p:tagLst xmlns:a="http://schemas.openxmlformats.org/drawingml/2006/main" xmlns:r="http://schemas.openxmlformats.org/officeDocument/2006/relationships" xmlns:p="http://schemas.openxmlformats.org/presentationml/2006/main">
  <p:tag name="AS_UNIQUEID" val="528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72.xml><?xml version="1.0" encoding="utf-8"?>
<p:tagLst xmlns:a="http://schemas.openxmlformats.org/drawingml/2006/main" xmlns:r="http://schemas.openxmlformats.org/officeDocument/2006/relationships" xmlns:p="http://schemas.openxmlformats.org/presentationml/2006/main">
  <p:tag name="AS_UNIQUEID" val="275"/>
</p:tagLst>
</file>

<file path=ppt/tags/tag273.xml><?xml version="1.0" encoding="utf-8"?>
<p:tagLst xmlns:a="http://schemas.openxmlformats.org/drawingml/2006/main" xmlns:r="http://schemas.openxmlformats.org/officeDocument/2006/relationships" xmlns:p="http://schemas.openxmlformats.org/presentationml/2006/main">
  <p:tag name="AS_UNIQUEID" val="276"/>
</p:tagLst>
</file>

<file path=ppt/tags/tag274.xml><?xml version="1.0" encoding="utf-8"?>
<p:tagLst xmlns:a="http://schemas.openxmlformats.org/drawingml/2006/main" xmlns:r="http://schemas.openxmlformats.org/officeDocument/2006/relationships" xmlns:p="http://schemas.openxmlformats.org/presentationml/2006/main">
  <p:tag name="AS_UNIQUEID" val="1258"/>
</p:tagLst>
</file>

<file path=ppt/tags/tag275.xml><?xml version="1.0" encoding="utf-8"?>
<p:tagLst xmlns:a="http://schemas.openxmlformats.org/drawingml/2006/main" xmlns:r="http://schemas.openxmlformats.org/officeDocument/2006/relationships" xmlns:p="http://schemas.openxmlformats.org/presentationml/2006/main">
  <p:tag name="AS_UNIQUEID" val="1259"/>
</p:tagLst>
</file>

<file path=ppt/tags/tag276.xml><?xml version="1.0" encoding="utf-8"?>
<p:tagLst xmlns:a="http://schemas.openxmlformats.org/drawingml/2006/main" xmlns:r="http://schemas.openxmlformats.org/officeDocument/2006/relationships" xmlns:p="http://schemas.openxmlformats.org/presentationml/2006/main">
  <p:tag name="AS_UNIQUEID" val="1260"/>
</p:tagLst>
</file>

<file path=ppt/tags/tag277.xml><?xml version="1.0" encoding="utf-8"?>
<p:tagLst xmlns:a="http://schemas.openxmlformats.org/drawingml/2006/main" xmlns:r="http://schemas.openxmlformats.org/officeDocument/2006/relationships" xmlns:p="http://schemas.openxmlformats.org/presentationml/2006/main">
  <p:tag name="AS_UNIQUEID" val="220"/>
</p:tagLst>
</file>

<file path=ppt/tags/tag278.xml><?xml version="1.0" encoding="utf-8"?>
<p:tagLst xmlns:a="http://schemas.openxmlformats.org/drawingml/2006/main" xmlns:r="http://schemas.openxmlformats.org/officeDocument/2006/relationships" xmlns:p="http://schemas.openxmlformats.org/presentationml/2006/main">
  <p:tag name="AS_UNIQUEID" val="221"/>
</p:tagLst>
</file>

<file path=ppt/tags/tag279.xml><?xml version="1.0" encoding="utf-8"?>
<p:tagLst xmlns:a="http://schemas.openxmlformats.org/drawingml/2006/main" xmlns:r="http://schemas.openxmlformats.org/officeDocument/2006/relationships" xmlns:p="http://schemas.openxmlformats.org/presentationml/2006/main">
  <p:tag name="AS_UNIQUEID" val="222"/>
</p:tagLst>
</file>

<file path=ppt/tags/tag28.xml><?xml version="1.0" encoding="utf-8"?>
<p:tagLst xmlns:a="http://schemas.openxmlformats.org/drawingml/2006/main" xmlns:r="http://schemas.openxmlformats.org/officeDocument/2006/relationships" xmlns:p="http://schemas.openxmlformats.org/presentationml/2006/main">
  <p:tag name="AS_UNIQUEID" val="5171"/>
</p:tagLst>
</file>

<file path=ppt/tags/tag280.xml><?xml version="1.0" encoding="utf-8"?>
<p:tagLst xmlns:a="http://schemas.openxmlformats.org/drawingml/2006/main" xmlns:r="http://schemas.openxmlformats.org/officeDocument/2006/relationships" xmlns:p="http://schemas.openxmlformats.org/presentationml/2006/main">
  <p:tag name="AS_UNIQUEID" val="223"/>
</p:tagLst>
</file>

<file path=ppt/tags/tag281.xml><?xml version="1.0" encoding="utf-8"?>
<p:tagLst xmlns:a="http://schemas.openxmlformats.org/drawingml/2006/main" xmlns:r="http://schemas.openxmlformats.org/officeDocument/2006/relationships" xmlns:p="http://schemas.openxmlformats.org/presentationml/2006/main">
  <p:tag name="AS_UNIQUEID" val="224"/>
</p:tagLst>
</file>

<file path=ppt/tags/tag282.xml><?xml version="1.0" encoding="utf-8"?>
<p:tagLst xmlns:a="http://schemas.openxmlformats.org/drawingml/2006/main" xmlns:r="http://schemas.openxmlformats.org/officeDocument/2006/relationships" xmlns:p="http://schemas.openxmlformats.org/presentationml/2006/main">
  <p:tag name="AS_UNIQUEID" val="3398"/>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283.xml><?xml version="1.0" encoding="utf-8"?>
<p:tagLst xmlns:a="http://schemas.openxmlformats.org/drawingml/2006/main" xmlns:r="http://schemas.openxmlformats.org/officeDocument/2006/relationships" xmlns:p="http://schemas.openxmlformats.org/presentationml/2006/main">
  <p:tag name="AS_UNIQUEID" val="3399"/>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284.xml><?xml version="1.0" encoding="utf-8"?>
<p:tagLst xmlns:a="http://schemas.openxmlformats.org/drawingml/2006/main" xmlns:r="http://schemas.openxmlformats.org/officeDocument/2006/relationships" xmlns:p="http://schemas.openxmlformats.org/presentationml/2006/main">
  <p:tag name="AS_UNIQUEID" val="3400"/>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85.xml><?xml version="1.0" encoding="utf-8"?>
<p:tagLst xmlns:a="http://schemas.openxmlformats.org/drawingml/2006/main" xmlns:r="http://schemas.openxmlformats.org/officeDocument/2006/relationships" xmlns:p="http://schemas.openxmlformats.org/presentationml/2006/main">
  <p:tag name="AS_UNIQUEID" val="3401"/>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86.xml><?xml version="1.0" encoding="utf-8"?>
<p:tagLst xmlns:a="http://schemas.openxmlformats.org/drawingml/2006/main" xmlns:r="http://schemas.openxmlformats.org/officeDocument/2006/relationships" xmlns:p="http://schemas.openxmlformats.org/presentationml/2006/main">
  <p:tag name="AS_UNIQUEID" val="340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87.xml><?xml version="1.0" encoding="utf-8"?>
<p:tagLst xmlns:a="http://schemas.openxmlformats.org/drawingml/2006/main" xmlns:r="http://schemas.openxmlformats.org/officeDocument/2006/relationships" xmlns:p="http://schemas.openxmlformats.org/presentationml/2006/main">
  <p:tag name="AS_UNIQUEID" val="3403"/>
</p:tagLst>
</file>

<file path=ppt/tags/tag288.xml><?xml version="1.0" encoding="utf-8"?>
<p:tagLst xmlns:a="http://schemas.openxmlformats.org/drawingml/2006/main" xmlns:r="http://schemas.openxmlformats.org/officeDocument/2006/relationships" xmlns:p="http://schemas.openxmlformats.org/presentationml/2006/main">
  <p:tag name="AS_UNIQUEID" val="4413"/>
</p:tagLst>
</file>

<file path=ppt/tags/tag289.xml><?xml version="1.0" encoding="utf-8"?>
<p:tagLst xmlns:a="http://schemas.openxmlformats.org/drawingml/2006/main" xmlns:r="http://schemas.openxmlformats.org/officeDocument/2006/relationships" xmlns:p="http://schemas.openxmlformats.org/presentationml/2006/main">
  <p:tag name="AS_UNIQUEID" val="10774"/>
</p:tagLst>
</file>

<file path=ppt/tags/tag29.xml><?xml version="1.0" encoding="utf-8"?>
<p:tagLst xmlns:a="http://schemas.openxmlformats.org/drawingml/2006/main" xmlns:r="http://schemas.openxmlformats.org/officeDocument/2006/relationships" xmlns:p="http://schemas.openxmlformats.org/presentationml/2006/main">
  <p:tag name="AS_UNIQUEID" val="5172"/>
</p:tagLst>
</file>

<file path=ppt/tags/tag290.xml><?xml version="1.0" encoding="utf-8"?>
<p:tagLst xmlns:a="http://schemas.openxmlformats.org/drawingml/2006/main" xmlns:r="http://schemas.openxmlformats.org/officeDocument/2006/relationships" xmlns:p="http://schemas.openxmlformats.org/presentationml/2006/main">
  <p:tag name="AS_UNIQUEID" val="332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91.xml><?xml version="1.0" encoding="utf-8"?>
<p:tagLst xmlns:a="http://schemas.openxmlformats.org/drawingml/2006/main" xmlns:r="http://schemas.openxmlformats.org/officeDocument/2006/relationships" xmlns:p="http://schemas.openxmlformats.org/presentationml/2006/main">
  <p:tag name="AS_UNIQUEID" val="332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92.xml><?xml version="1.0" encoding="utf-8"?>
<p:tagLst xmlns:a="http://schemas.openxmlformats.org/drawingml/2006/main" xmlns:r="http://schemas.openxmlformats.org/officeDocument/2006/relationships" xmlns:p="http://schemas.openxmlformats.org/presentationml/2006/main">
  <p:tag name="AS_UNIQUEID" val="332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93.xml><?xml version="1.0" encoding="utf-8"?>
<p:tagLst xmlns:a="http://schemas.openxmlformats.org/drawingml/2006/main" xmlns:r="http://schemas.openxmlformats.org/officeDocument/2006/relationships" xmlns:p="http://schemas.openxmlformats.org/presentationml/2006/main">
  <p:tag name="AS_UNIQUEID" val="332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94.xml><?xml version="1.0" encoding="utf-8"?>
<p:tagLst xmlns:a="http://schemas.openxmlformats.org/drawingml/2006/main" xmlns:r="http://schemas.openxmlformats.org/officeDocument/2006/relationships" xmlns:p="http://schemas.openxmlformats.org/presentationml/2006/main">
  <p:tag name="AS_UNIQUEID" val="332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95.xml><?xml version="1.0" encoding="utf-8"?>
<p:tagLst xmlns:a="http://schemas.openxmlformats.org/drawingml/2006/main" xmlns:r="http://schemas.openxmlformats.org/officeDocument/2006/relationships" xmlns:p="http://schemas.openxmlformats.org/presentationml/2006/main">
  <p:tag name="AS_UNIQUEID" val="332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96.xml><?xml version="1.0" encoding="utf-8"?>
<p:tagLst xmlns:a="http://schemas.openxmlformats.org/drawingml/2006/main" xmlns:r="http://schemas.openxmlformats.org/officeDocument/2006/relationships" xmlns:p="http://schemas.openxmlformats.org/presentationml/2006/main">
  <p:tag name="AS_UNIQUEID" val="332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97.xml><?xml version="1.0" encoding="utf-8"?>
<p:tagLst xmlns:a="http://schemas.openxmlformats.org/drawingml/2006/main" xmlns:r="http://schemas.openxmlformats.org/officeDocument/2006/relationships" xmlns:p="http://schemas.openxmlformats.org/presentationml/2006/main">
  <p:tag name="AS_UNIQUEID" val="332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98.xml><?xml version="1.0" encoding="utf-8"?>
<p:tagLst xmlns:a="http://schemas.openxmlformats.org/drawingml/2006/main" xmlns:r="http://schemas.openxmlformats.org/officeDocument/2006/relationships" xmlns:p="http://schemas.openxmlformats.org/presentationml/2006/main">
  <p:tag name="AS_UNIQUEID" val="333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99.xml><?xml version="1.0" encoding="utf-8"?>
<p:tagLst xmlns:a="http://schemas.openxmlformats.org/drawingml/2006/main" xmlns:r="http://schemas.openxmlformats.org/officeDocument/2006/relationships" xmlns:p="http://schemas.openxmlformats.org/presentationml/2006/main">
  <p:tag name="AS_UNIQUEID" val="333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AS_UNIQUEID" val="5213"/>
</p:tagLst>
</file>

<file path=ppt/tags/tag30.xml><?xml version="1.0" encoding="utf-8"?>
<p:tagLst xmlns:a="http://schemas.openxmlformats.org/drawingml/2006/main" xmlns:r="http://schemas.openxmlformats.org/officeDocument/2006/relationships" xmlns:p="http://schemas.openxmlformats.org/presentationml/2006/main">
  <p:tag name="AS_UNIQUEID" val="5173"/>
</p:tagLst>
</file>

<file path=ppt/tags/tag300.xml><?xml version="1.0" encoding="utf-8"?>
<p:tagLst xmlns:a="http://schemas.openxmlformats.org/drawingml/2006/main" xmlns:r="http://schemas.openxmlformats.org/officeDocument/2006/relationships" xmlns:p="http://schemas.openxmlformats.org/presentationml/2006/main">
  <p:tag name="AS_UNIQUEID" val="333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01.xml><?xml version="1.0" encoding="utf-8"?>
<p:tagLst xmlns:a="http://schemas.openxmlformats.org/drawingml/2006/main" xmlns:r="http://schemas.openxmlformats.org/officeDocument/2006/relationships" xmlns:p="http://schemas.openxmlformats.org/presentationml/2006/main">
  <p:tag name="AS_UNIQUEID" val="333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02.xml><?xml version="1.0" encoding="utf-8"?>
<p:tagLst xmlns:a="http://schemas.openxmlformats.org/drawingml/2006/main" xmlns:r="http://schemas.openxmlformats.org/officeDocument/2006/relationships" xmlns:p="http://schemas.openxmlformats.org/presentationml/2006/main">
  <p:tag name="AS_UNIQUEID" val="333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03.xml><?xml version="1.0" encoding="utf-8"?>
<p:tagLst xmlns:a="http://schemas.openxmlformats.org/drawingml/2006/main" xmlns:r="http://schemas.openxmlformats.org/officeDocument/2006/relationships" xmlns:p="http://schemas.openxmlformats.org/presentationml/2006/main">
  <p:tag name="AS_UNIQUEID" val="333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04.xml><?xml version="1.0" encoding="utf-8"?>
<p:tagLst xmlns:a="http://schemas.openxmlformats.org/drawingml/2006/main" xmlns:r="http://schemas.openxmlformats.org/officeDocument/2006/relationships" xmlns:p="http://schemas.openxmlformats.org/presentationml/2006/main">
  <p:tag name="AS_UNIQUEID" val="333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05.xml><?xml version="1.0" encoding="utf-8"?>
<p:tagLst xmlns:a="http://schemas.openxmlformats.org/drawingml/2006/main" xmlns:r="http://schemas.openxmlformats.org/officeDocument/2006/relationships" xmlns:p="http://schemas.openxmlformats.org/presentationml/2006/main">
  <p:tag name="AS_UNIQUEID" val="333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06.xml><?xml version="1.0" encoding="utf-8"?>
<p:tagLst xmlns:a="http://schemas.openxmlformats.org/drawingml/2006/main" xmlns:r="http://schemas.openxmlformats.org/officeDocument/2006/relationships" xmlns:p="http://schemas.openxmlformats.org/presentationml/2006/main">
  <p:tag name="AS_UNIQUEID" val="334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07.xml><?xml version="1.0" encoding="utf-8"?>
<p:tagLst xmlns:a="http://schemas.openxmlformats.org/drawingml/2006/main" xmlns:r="http://schemas.openxmlformats.org/officeDocument/2006/relationships" xmlns:p="http://schemas.openxmlformats.org/presentationml/2006/main">
  <p:tag name="AS_UNIQUEID" val="334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08.xml><?xml version="1.0" encoding="utf-8"?>
<p:tagLst xmlns:a="http://schemas.openxmlformats.org/drawingml/2006/main" xmlns:r="http://schemas.openxmlformats.org/officeDocument/2006/relationships" xmlns:p="http://schemas.openxmlformats.org/presentationml/2006/main">
  <p:tag name="AS_UNIQUEID" val="334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09.xml><?xml version="1.0" encoding="utf-8"?>
<p:tagLst xmlns:a="http://schemas.openxmlformats.org/drawingml/2006/main" xmlns:r="http://schemas.openxmlformats.org/officeDocument/2006/relationships" xmlns:p="http://schemas.openxmlformats.org/presentationml/2006/main">
  <p:tag name="AS_UNIQUEID" val="334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AS_UNIQUEID" val="5881"/>
</p:tagLst>
</file>

<file path=ppt/tags/tag310.xml><?xml version="1.0" encoding="utf-8"?>
<p:tagLst xmlns:a="http://schemas.openxmlformats.org/drawingml/2006/main" xmlns:r="http://schemas.openxmlformats.org/officeDocument/2006/relationships" xmlns:p="http://schemas.openxmlformats.org/presentationml/2006/main">
  <p:tag name="AS_UNIQUEID" val="334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11.xml><?xml version="1.0" encoding="utf-8"?>
<p:tagLst xmlns:a="http://schemas.openxmlformats.org/drawingml/2006/main" xmlns:r="http://schemas.openxmlformats.org/officeDocument/2006/relationships" xmlns:p="http://schemas.openxmlformats.org/presentationml/2006/main">
  <p:tag name="AS_UNIQUEID" val="334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2.xml><?xml version="1.0" encoding="utf-8"?>
<p:tagLst xmlns:a="http://schemas.openxmlformats.org/drawingml/2006/main" xmlns:r="http://schemas.openxmlformats.org/officeDocument/2006/relationships" xmlns:p="http://schemas.openxmlformats.org/presentationml/2006/main">
  <p:tag name="AS_UNIQUEID" val="334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3.xml><?xml version="1.0" encoding="utf-8"?>
<p:tagLst xmlns:a="http://schemas.openxmlformats.org/drawingml/2006/main" xmlns:r="http://schemas.openxmlformats.org/officeDocument/2006/relationships" xmlns:p="http://schemas.openxmlformats.org/presentationml/2006/main">
  <p:tag name="AS_UNIQUEID" val="334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4.xml><?xml version="1.0" encoding="utf-8"?>
<p:tagLst xmlns:a="http://schemas.openxmlformats.org/drawingml/2006/main" xmlns:r="http://schemas.openxmlformats.org/officeDocument/2006/relationships" xmlns:p="http://schemas.openxmlformats.org/presentationml/2006/main">
  <p:tag name="AS_UNIQUEID" val="334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5.xml><?xml version="1.0" encoding="utf-8"?>
<p:tagLst xmlns:a="http://schemas.openxmlformats.org/drawingml/2006/main" xmlns:r="http://schemas.openxmlformats.org/officeDocument/2006/relationships" xmlns:p="http://schemas.openxmlformats.org/presentationml/2006/main">
  <p:tag name="AS_UNIQUEID" val="335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6.xml><?xml version="1.0" encoding="utf-8"?>
<p:tagLst xmlns:a="http://schemas.openxmlformats.org/drawingml/2006/main" xmlns:r="http://schemas.openxmlformats.org/officeDocument/2006/relationships" xmlns:p="http://schemas.openxmlformats.org/presentationml/2006/main">
  <p:tag name="AS_UNIQUEID" val="335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7.xml><?xml version="1.0" encoding="utf-8"?>
<p:tagLst xmlns:a="http://schemas.openxmlformats.org/drawingml/2006/main" xmlns:r="http://schemas.openxmlformats.org/officeDocument/2006/relationships" xmlns:p="http://schemas.openxmlformats.org/presentationml/2006/main">
  <p:tag name="AS_UNIQUEID" val="335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8.xml><?xml version="1.0" encoding="utf-8"?>
<p:tagLst xmlns:a="http://schemas.openxmlformats.org/drawingml/2006/main" xmlns:r="http://schemas.openxmlformats.org/officeDocument/2006/relationships" xmlns:p="http://schemas.openxmlformats.org/presentationml/2006/main">
  <p:tag name="AS_UNIQUEID" val="335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9.xml><?xml version="1.0" encoding="utf-8"?>
<p:tagLst xmlns:a="http://schemas.openxmlformats.org/drawingml/2006/main" xmlns:r="http://schemas.openxmlformats.org/officeDocument/2006/relationships" xmlns:p="http://schemas.openxmlformats.org/presentationml/2006/main">
  <p:tag name="AS_UNIQUEID" val="335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AS_UNIQUEID" val="5882"/>
</p:tagLst>
</file>

<file path=ppt/tags/tag320.xml><?xml version="1.0" encoding="utf-8"?>
<p:tagLst xmlns:a="http://schemas.openxmlformats.org/drawingml/2006/main" xmlns:r="http://schemas.openxmlformats.org/officeDocument/2006/relationships" xmlns:p="http://schemas.openxmlformats.org/presentationml/2006/main">
  <p:tag name="AS_UNIQUEID" val="335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1.xml><?xml version="1.0" encoding="utf-8"?>
<p:tagLst xmlns:a="http://schemas.openxmlformats.org/drawingml/2006/main" xmlns:r="http://schemas.openxmlformats.org/officeDocument/2006/relationships" xmlns:p="http://schemas.openxmlformats.org/presentationml/2006/main">
  <p:tag name="AS_UNIQUEID" val="335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2.xml><?xml version="1.0" encoding="utf-8"?>
<p:tagLst xmlns:a="http://schemas.openxmlformats.org/drawingml/2006/main" xmlns:r="http://schemas.openxmlformats.org/officeDocument/2006/relationships" xmlns:p="http://schemas.openxmlformats.org/presentationml/2006/main">
  <p:tag name="AS_UNIQUEID" val="335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3.xml><?xml version="1.0" encoding="utf-8"?>
<p:tagLst xmlns:a="http://schemas.openxmlformats.org/drawingml/2006/main" xmlns:r="http://schemas.openxmlformats.org/officeDocument/2006/relationships" xmlns:p="http://schemas.openxmlformats.org/presentationml/2006/main">
  <p:tag name="AS_UNIQUEID" val="336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24.xml><?xml version="1.0" encoding="utf-8"?>
<p:tagLst xmlns:a="http://schemas.openxmlformats.org/drawingml/2006/main" xmlns:r="http://schemas.openxmlformats.org/officeDocument/2006/relationships" xmlns:p="http://schemas.openxmlformats.org/presentationml/2006/main">
  <p:tag name="AS_UNIQUEID" val="3361"/>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25.xml><?xml version="1.0" encoding="utf-8"?>
<p:tagLst xmlns:a="http://schemas.openxmlformats.org/drawingml/2006/main" xmlns:r="http://schemas.openxmlformats.org/officeDocument/2006/relationships" xmlns:p="http://schemas.openxmlformats.org/presentationml/2006/main">
  <p:tag name="AS_UNIQUEID" val="336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26.xml><?xml version="1.0" encoding="utf-8"?>
<p:tagLst xmlns:a="http://schemas.openxmlformats.org/drawingml/2006/main" xmlns:r="http://schemas.openxmlformats.org/officeDocument/2006/relationships" xmlns:p="http://schemas.openxmlformats.org/presentationml/2006/main">
  <p:tag name="AS_UNIQUEID" val="336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27.xml><?xml version="1.0" encoding="utf-8"?>
<p:tagLst xmlns:a="http://schemas.openxmlformats.org/drawingml/2006/main" xmlns:r="http://schemas.openxmlformats.org/officeDocument/2006/relationships" xmlns:p="http://schemas.openxmlformats.org/presentationml/2006/main">
  <p:tag name="AS_UNIQUEID" val="336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28.xml><?xml version="1.0" encoding="utf-8"?>
<p:tagLst xmlns:a="http://schemas.openxmlformats.org/drawingml/2006/main" xmlns:r="http://schemas.openxmlformats.org/officeDocument/2006/relationships" xmlns:p="http://schemas.openxmlformats.org/presentationml/2006/main">
  <p:tag name="AS_UNIQUEID" val="336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29.xml><?xml version="1.0" encoding="utf-8"?>
<p:tagLst xmlns:a="http://schemas.openxmlformats.org/drawingml/2006/main" xmlns:r="http://schemas.openxmlformats.org/officeDocument/2006/relationships" xmlns:p="http://schemas.openxmlformats.org/presentationml/2006/main">
  <p:tag name="AS_UNIQUEID" val="336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AS_UNIQUEID" val="5897"/>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330.xml><?xml version="1.0" encoding="utf-8"?>
<p:tagLst xmlns:a="http://schemas.openxmlformats.org/drawingml/2006/main" xmlns:r="http://schemas.openxmlformats.org/officeDocument/2006/relationships" xmlns:p="http://schemas.openxmlformats.org/presentationml/2006/main">
  <p:tag name="AS_UNIQUEID" val="336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31.xml><?xml version="1.0" encoding="utf-8"?>
<p:tagLst xmlns:a="http://schemas.openxmlformats.org/drawingml/2006/main" xmlns:r="http://schemas.openxmlformats.org/officeDocument/2006/relationships" xmlns:p="http://schemas.openxmlformats.org/presentationml/2006/main">
  <p:tag name="AS_UNIQUEID" val="336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32.xml><?xml version="1.0" encoding="utf-8"?>
<p:tagLst xmlns:a="http://schemas.openxmlformats.org/drawingml/2006/main" xmlns:r="http://schemas.openxmlformats.org/officeDocument/2006/relationships" xmlns:p="http://schemas.openxmlformats.org/presentationml/2006/main">
  <p:tag name="AS_UNIQUEID" val="337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33.xml><?xml version="1.0" encoding="utf-8"?>
<p:tagLst xmlns:a="http://schemas.openxmlformats.org/drawingml/2006/main" xmlns:r="http://schemas.openxmlformats.org/officeDocument/2006/relationships" xmlns:p="http://schemas.openxmlformats.org/presentationml/2006/main">
  <p:tag name="AS_UNIQUEID" val="337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34.xml><?xml version="1.0" encoding="utf-8"?>
<p:tagLst xmlns:a="http://schemas.openxmlformats.org/drawingml/2006/main" xmlns:r="http://schemas.openxmlformats.org/officeDocument/2006/relationships" xmlns:p="http://schemas.openxmlformats.org/presentationml/2006/main">
  <p:tag name="AS_UNIQUEID" val="337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35.xml><?xml version="1.0" encoding="utf-8"?>
<p:tagLst xmlns:a="http://schemas.openxmlformats.org/drawingml/2006/main" xmlns:r="http://schemas.openxmlformats.org/officeDocument/2006/relationships" xmlns:p="http://schemas.openxmlformats.org/presentationml/2006/main">
  <p:tag name="AS_UNIQUEID" val="337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36.xml><?xml version="1.0" encoding="utf-8"?>
<p:tagLst xmlns:a="http://schemas.openxmlformats.org/drawingml/2006/main" xmlns:r="http://schemas.openxmlformats.org/officeDocument/2006/relationships" xmlns:p="http://schemas.openxmlformats.org/presentationml/2006/main">
  <p:tag name="AS_UNIQUEID" val="337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37.xml><?xml version="1.0" encoding="utf-8"?>
<p:tagLst xmlns:a="http://schemas.openxmlformats.org/drawingml/2006/main" xmlns:r="http://schemas.openxmlformats.org/officeDocument/2006/relationships" xmlns:p="http://schemas.openxmlformats.org/presentationml/2006/main">
  <p:tag name="AS_UNIQUEID" val="337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338.xml><?xml version="1.0" encoding="utf-8"?>
<p:tagLst xmlns:a="http://schemas.openxmlformats.org/drawingml/2006/main" xmlns:r="http://schemas.openxmlformats.org/officeDocument/2006/relationships" xmlns:p="http://schemas.openxmlformats.org/presentationml/2006/main">
  <p:tag name="AS_UNIQUEID" val="337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339.xml><?xml version="1.0" encoding="utf-8"?>
<p:tagLst xmlns:a="http://schemas.openxmlformats.org/drawingml/2006/main" xmlns:r="http://schemas.openxmlformats.org/officeDocument/2006/relationships" xmlns:p="http://schemas.openxmlformats.org/presentationml/2006/main">
  <p:tag name="AS_UNIQUEID" val="337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AS_UNIQUEID" val="5898"/>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340.xml><?xml version="1.0" encoding="utf-8"?>
<p:tagLst xmlns:a="http://schemas.openxmlformats.org/drawingml/2006/main" xmlns:r="http://schemas.openxmlformats.org/officeDocument/2006/relationships" xmlns:p="http://schemas.openxmlformats.org/presentationml/2006/main">
  <p:tag name="AS_UNIQUEID" val="338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341.xml><?xml version="1.0" encoding="utf-8"?>
<p:tagLst xmlns:a="http://schemas.openxmlformats.org/drawingml/2006/main" xmlns:r="http://schemas.openxmlformats.org/officeDocument/2006/relationships" xmlns:p="http://schemas.openxmlformats.org/presentationml/2006/main">
  <p:tag name="AS_UNIQUEID" val="338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42.xml><?xml version="1.0" encoding="utf-8"?>
<p:tagLst xmlns:a="http://schemas.openxmlformats.org/drawingml/2006/main" xmlns:r="http://schemas.openxmlformats.org/officeDocument/2006/relationships" xmlns:p="http://schemas.openxmlformats.org/presentationml/2006/main">
  <p:tag name="AS_UNIQUEID" val="338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43.xml><?xml version="1.0" encoding="utf-8"?>
<p:tagLst xmlns:a="http://schemas.openxmlformats.org/drawingml/2006/main" xmlns:r="http://schemas.openxmlformats.org/officeDocument/2006/relationships" xmlns:p="http://schemas.openxmlformats.org/presentationml/2006/main">
  <p:tag name="AS_UNIQUEID" val="338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44.xml><?xml version="1.0" encoding="utf-8"?>
<p:tagLst xmlns:a="http://schemas.openxmlformats.org/drawingml/2006/main" xmlns:r="http://schemas.openxmlformats.org/officeDocument/2006/relationships" xmlns:p="http://schemas.openxmlformats.org/presentationml/2006/main">
  <p:tag name="AS_UNIQUEID" val="338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45.xml><?xml version="1.0" encoding="utf-8"?>
<p:tagLst xmlns:a="http://schemas.openxmlformats.org/drawingml/2006/main" xmlns:r="http://schemas.openxmlformats.org/officeDocument/2006/relationships" xmlns:p="http://schemas.openxmlformats.org/presentationml/2006/main">
  <p:tag name="AS_UNIQUEID" val="338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46.xml><?xml version="1.0" encoding="utf-8"?>
<p:tagLst xmlns:a="http://schemas.openxmlformats.org/drawingml/2006/main" xmlns:r="http://schemas.openxmlformats.org/officeDocument/2006/relationships" xmlns:p="http://schemas.openxmlformats.org/presentationml/2006/main">
  <p:tag name="AS_UNIQUEID" val="3388"/>
</p:tagLst>
</file>

<file path=ppt/tags/tag347.xml><?xml version="1.0" encoding="utf-8"?>
<p:tagLst xmlns:a="http://schemas.openxmlformats.org/drawingml/2006/main" xmlns:r="http://schemas.openxmlformats.org/officeDocument/2006/relationships" xmlns:p="http://schemas.openxmlformats.org/presentationml/2006/main">
  <p:tag name="AS_UNIQUEID" val="3389"/>
</p:tagLst>
</file>

<file path=ppt/tags/tag348.xml><?xml version="1.0" encoding="utf-8"?>
<p:tagLst xmlns:a="http://schemas.openxmlformats.org/drawingml/2006/main" xmlns:r="http://schemas.openxmlformats.org/officeDocument/2006/relationships" xmlns:p="http://schemas.openxmlformats.org/presentationml/2006/main">
  <p:tag name="AS_UNIQUEID" val="3390"/>
</p:tagLst>
</file>

<file path=ppt/tags/tag349.xml><?xml version="1.0" encoding="utf-8"?>
<p:tagLst xmlns:a="http://schemas.openxmlformats.org/drawingml/2006/main" xmlns:r="http://schemas.openxmlformats.org/officeDocument/2006/relationships" xmlns:p="http://schemas.openxmlformats.org/presentationml/2006/main">
  <p:tag name="AS_UNIQUEID" val="3392"/>
</p:tagLst>
</file>

<file path=ppt/tags/tag35.xml><?xml version="1.0" encoding="utf-8"?>
<p:tagLst xmlns:a="http://schemas.openxmlformats.org/drawingml/2006/main" xmlns:r="http://schemas.openxmlformats.org/officeDocument/2006/relationships" xmlns:p="http://schemas.openxmlformats.org/presentationml/2006/main">
  <p:tag name="AS_UNIQUEID" val="5899"/>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350.xml><?xml version="1.0" encoding="utf-8"?>
<p:tagLst xmlns:a="http://schemas.openxmlformats.org/drawingml/2006/main" xmlns:r="http://schemas.openxmlformats.org/officeDocument/2006/relationships" xmlns:p="http://schemas.openxmlformats.org/presentationml/2006/main">
  <p:tag name="AS_UNIQUEID" val="3393"/>
</p:tagLst>
</file>

<file path=ppt/tags/tag351.xml><?xml version="1.0" encoding="utf-8"?>
<p:tagLst xmlns:a="http://schemas.openxmlformats.org/drawingml/2006/main" xmlns:r="http://schemas.openxmlformats.org/officeDocument/2006/relationships" xmlns:p="http://schemas.openxmlformats.org/presentationml/2006/main">
  <p:tag name="AS_UNIQUEID" val="3394"/>
</p:tagLst>
</file>

<file path=ppt/tags/tag352.xml><?xml version="1.0" encoding="utf-8"?>
<p:tagLst xmlns:a="http://schemas.openxmlformats.org/drawingml/2006/main" xmlns:r="http://schemas.openxmlformats.org/officeDocument/2006/relationships" xmlns:p="http://schemas.openxmlformats.org/presentationml/2006/main">
  <p:tag name="AS_UNIQUEID" val="3395"/>
</p:tagLst>
</file>

<file path=ppt/tags/tag353.xml><?xml version="1.0" encoding="utf-8"?>
<p:tagLst xmlns:a="http://schemas.openxmlformats.org/drawingml/2006/main" xmlns:r="http://schemas.openxmlformats.org/officeDocument/2006/relationships" xmlns:p="http://schemas.openxmlformats.org/presentationml/2006/main">
  <p:tag name="AS_UNIQUEID" val="2391"/>
</p:tagLst>
</file>

<file path=ppt/tags/tag354.xml><?xml version="1.0" encoding="utf-8"?>
<p:tagLst xmlns:a="http://schemas.openxmlformats.org/drawingml/2006/main" xmlns:r="http://schemas.openxmlformats.org/officeDocument/2006/relationships" xmlns:p="http://schemas.openxmlformats.org/presentationml/2006/main">
  <p:tag name="AS_UNIQUEID" val="2392"/>
</p:tagLst>
</file>

<file path=ppt/tags/tag355.xml><?xml version="1.0" encoding="utf-8"?>
<p:tagLst xmlns:a="http://schemas.openxmlformats.org/drawingml/2006/main" xmlns:r="http://schemas.openxmlformats.org/officeDocument/2006/relationships" xmlns:p="http://schemas.openxmlformats.org/presentationml/2006/main">
  <p:tag name="AS_UNIQUEID" val="2393"/>
</p:tagLst>
</file>

<file path=ppt/tags/tag356.xml><?xml version="1.0" encoding="utf-8"?>
<p:tagLst xmlns:a="http://schemas.openxmlformats.org/drawingml/2006/main" xmlns:r="http://schemas.openxmlformats.org/officeDocument/2006/relationships" xmlns:p="http://schemas.openxmlformats.org/presentationml/2006/main">
  <p:tag name="AS_UNIQUEID" val="2394"/>
</p:tagLst>
</file>

<file path=ppt/tags/tag357.xml><?xml version="1.0" encoding="utf-8"?>
<p:tagLst xmlns:a="http://schemas.openxmlformats.org/drawingml/2006/main" xmlns:r="http://schemas.openxmlformats.org/officeDocument/2006/relationships" xmlns:p="http://schemas.openxmlformats.org/presentationml/2006/main">
  <p:tag name="AS_UNIQUEID" val="2395"/>
</p:tagLst>
</file>

<file path=ppt/tags/tag358.xml><?xml version="1.0" encoding="utf-8"?>
<p:tagLst xmlns:a="http://schemas.openxmlformats.org/drawingml/2006/main" xmlns:r="http://schemas.openxmlformats.org/officeDocument/2006/relationships" xmlns:p="http://schemas.openxmlformats.org/presentationml/2006/main">
  <p:tag name="AS_UNIQUEID" val="2396"/>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59"/>
</p:tagLst>
</file>

<file path=ppt/tags/tag36.xml><?xml version="1.0" encoding="utf-8"?>
<p:tagLst xmlns:a="http://schemas.openxmlformats.org/drawingml/2006/main" xmlns:r="http://schemas.openxmlformats.org/officeDocument/2006/relationships" xmlns:p="http://schemas.openxmlformats.org/presentationml/2006/main">
  <p:tag name="AS_UNIQUEID" val="5900"/>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360.xml><?xml version="1.0" encoding="utf-8"?>
<p:tagLst xmlns:a="http://schemas.openxmlformats.org/drawingml/2006/main" xmlns:r="http://schemas.openxmlformats.org/officeDocument/2006/relationships" xmlns:p="http://schemas.openxmlformats.org/presentationml/2006/main">
  <p:tag name="AS_UNIQUEID" val="2915"/>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62.xml><?xml version="1.0" encoding="utf-8"?>
<p:tagLst xmlns:a="http://schemas.openxmlformats.org/drawingml/2006/main" xmlns:r="http://schemas.openxmlformats.org/officeDocument/2006/relationships" xmlns:p="http://schemas.openxmlformats.org/presentationml/2006/main">
  <p:tag name="AS_UNIQUEID" val="2038"/>
</p:tagLst>
</file>

<file path=ppt/tags/tag363.xml><?xml version="1.0" encoding="utf-8"?>
<p:tagLst xmlns:a="http://schemas.openxmlformats.org/drawingml/2006/main" xmlns:r="http://schemas.openxmlformats.org/officeDocument/2006/relationships" xmlns:p="http://schemas.openxmlformats.org/presentationml/2006/main">
  <p:tag name="AS_UNIQUEID" val="2041"/>
</p:tagLst>
</file>

<file path=ppt/tags/tag364.xml><?xml version="1.0" encoding="utf-8"?>
<p:tagLst xmlns:a="http://schemas.openxmlformats.org/drawingml/2006/main" xmlns:r="http://schemas.openxmlformats.org/officeDocument/2006/relationships" xmlns:p="http://schemas.openxmlformats.org/presentationml/2006/main">
  <p:tag name="AS_UNIQUEID" val="2047"/>
</p:tagLst>
</file>

<file path=ppt/tags/tag365.xml><?xml version="1.0" encoding="utf-8"?>
<p:tagLst xmlns:a="http://schemas.openxmlformats.org/drawingml/2006/main" xmlns:r="http://schemas.openxmlformats.org/officeDocument/2006/relationships" xmlns:p="http://schemas.openxmlformats.org/presentationml/2006/main">
  <p:tag name="AS_UNIQUEID" val="2048"/>
</p:tagLst>
</file>

<file path=ppt/tags/tag366.xml><?xml version="1.0" encoding="utf-8"?>
<p:tagLst xmlns:a="http://schemas.openxmlformats.org/drawingml/2006/main" xmlns:r="http://schemas.openxmlformats.org/officeDocument/2006/relationships" xmlns:p="http://schemas.openxmlformats.org/presentationml/2006/main">
  <p:tag name="AS_UNIQUEID" val="2056"/>
</p:tagLst>
</file>

<file path=ppt/tags/tag367.xml><?xml version="1.0" encoding="utf-8"?>
<p:tagLst xmlns:a="http://schemas.openxmlformats.org/drawingml/2006/main" xmlns:r="http://schemas.openxmlformats.org/officeDocument/2006/relationships" xmlns:p="http://schemas.openxmlformats.org/presentationml/2006/main">
  <p:tag name="AS_UNIQUEID" val="10673"/>
</p:tagLst>
</file>

<file path=ppt/tags/tag368.xml><?xml version="1.0" encoding="utf-8"?>
<p:tagLst xmlns:a="http://schemas.openxmlformats.org/drawingml/2006/main" xmlns:r="http://schemas.openxmlformats.org/officeDocument/2006/relationships" xmlns:p="http://schemas.openxmlformats.org/presentationml/2006/main">
  <p:tag name="AS_UNIQUEID" val="2038"/>
</p:tagLst>
</file>

<file path=ppt/tags/tag369.xml><?xml version="1.0" encoding="utf-8"?>
<p:tagLst xmlns:a="http://schemas.openxmlformats.org/drawingml/2006/main" xmlns:r="http://schemas.openxmlformats.org/officeDocument/2006/relationships" xmlns:p="http://schemas.openxmlformats.org/presentationml/2006/main">
  <p:tag name="AS_UNIQUEID" val="2041"/>
</p:tagLst>
</file>

<file path=ppt/tags/tag37.xml><?xml version="1.0" encoding="utf-8"?>
<p:tagLst xmlns:a="http://schemas.openxmlformats.org/drawingml/2006/main" xmlns:r="http://schemas.openxmlformats.org/officeDocument/2006/relationships" xmlns:p="http://schemas.openxmlformats.org/presentationml/2006/main">
  <p:tag name="AS_UNIQUEID" val="5901"/>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370.xml><?xml version="1.0" encoding="utf-8"?>
<p:tagLst xmlns:a="http://schemas.openxmlformats.org/drawingml/2006/main" xmlns:r="http://schemas.openxmlformats.org/officeDocument/2006/relationships" xmlns:p="http://schemas.openxmlformats.org/presentationml/2006/main">
  <p:tag name="AS_UNIQUEID" val="2041"/>
</p:tagLst>
</file>

<file path=ppt/tags/tag371.xml><?xml version="1.0" encoding="utf-8"?>
<p:tagLst xmlns:a="http://schemas.openxmlformats.org/drawingml/2006/main" xmlns:r="http://schemas.openxmlformats.org/officeDocument/2006/relationships" xmlns:p="http://schemas.openxmlformats.org/presentationml/2006/main">
  <p:tag name="AS_UNIQUEID" val="2041"/>
</p:tagLst>
</file>

<file path=ppt/tags/tag37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Lst>
</file>

<file path=ppt/tags/tag373.xml><?xml version="1.0" encoding="utf-8"?>
<p:tagLst xmlns:a="http://schemas.openxmlformats.org/drawingml/2006/main" xmlns:r="http://schemas.openxmlformats.org/officeDocument/2006/relationships" xmlns:p="http://schemas.openxmlformats.org/presentationml/2006/main">
  <p:tag name="AS_UNIQUEID" val="456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cd2d087d-8cd7-4200-bd93-f7f2ec34ebc8}"/>
</p:tagLst>
</file>

<file path=ppt/tags/tag374.xml><?xml version="1.0" encoding="utf-8"?>
<p:tagLst xmlns:a="http://schemas.openxmlformats.org/drawingml/2006/main" xmlns:r="http://schemas.openxmlformats.org/officeDocument/2006/relationships" xmlns:p="http://schemas.openxmlformats.org/presentationml/2006/main">
  <p:tag name="AS_UNIQUEID" val="4569"/>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76.xml><?xml version="1.0" encoding="utf-8"?>
<p:tagLst xmlns:a="http://schemas.openxmlformats.org/drawingml/2006/main" xmlns:r="http://schemas.openxmlformats.org/officeDocument/2006/relationships" xmlns:p="http://schemas.openxmlformats.org/presentationml/2006/main">
  <p:tag name="AS_UNIQUEID" val="6011"/>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78.xml><?xml version="1.0" encoding="utf-8"?>
<p:tagLst xmlns:a="http://schemas.openxmlformats.org/drawingml/2006/main" xmlns:r="http://schemas.openxmlformats.org/officeDocument/2006/relationships" xmlns:p="http://schemas.openxmlformats.org/presentationml/2006/main">
  <p:tag name="AS_UNIQUEID" val="6011"/>
</p:tagLst>
</file>

<file path=ppt/tags/tag379.xml><?xml version="1.0" encoding="utf-8"?>
<p:tagLst xmlns:a="http://schemas.openxmlformats.org/drawingml/2006/main" xmlns:r="http://schemas.openxmlformats.org/officeDocument/2006/relationships" xmlns:p="http://schemas.openxmlformats.org/presentationml/2006/main">
  <p:tag name="AS_UNIQUEID" val="3843"/>
</p:tagLst>
</file>

<file path=ppt/tags/tag38.xml><?xml version="1.0" encoding="utf-8"?>
<p:tagLst xmlns:a="http://schemas.openxmlformats.org/drawingml/2006/main" xmlns:r="http://schemas.openxmlformats.org/officeDocument/2006/relationships" xmlns:p="http://schemas.openxmlformats.org/presentationml/2006/main">
  <p:tag name="AS_UNIQUEID" val="5881"/>
</p:tagLst>
</file>

<file path=ppt/tags/tag380.xml><?xml version="1.0" encoding="utf-8"?>
<p:tagLst xmlns:a="http://schemas.openxmlformats.org/drawingml/2006/main" xmlns:r="http://schemas.openxmlformats.org/officeDocument/2006/relationships" xmlns:p="http://schemas.openxmlformats.org/presentationml/2006/main">
  <p:tag name="AS_UNIQUEID" val="3845"/>
</p:tagLst>
</file>

<file path=ppt/tags/tag381.xml><?xml version="1.0" encoding="utf-8"?>
<p:tagLst xmlns:a="http://schemas.openxmlformats.org/drawingml/2006/main" xmlns:r="http://schemas.openxmlformats.org/officeDocument/2006/relationships" xmlns:p="http://schemas.openxmlformats.org/presentationml/2006/main">
  <p:tag name="AS_UNIQUEID" val="3846"/>
</p:tagLst>
</file>

<file path=ppt/tags/tag382.xml><?xml version="1.0" encoding="utf-8"?>
<p:tagLst xmlns:a="http://schemas.openxmlformats.org/drawingml/2006/main" xmlns:r="http://schemas.openxmlformats.org/officeDocument/2006/relationships" xmlns:p="http://schemas.openxmlformats.org/presentationml/2006/main">
  <p:tag name="AS_UNIQUEID" val="3847"/>
</p:tagLst>
</file>

<file path=ppt/tags/tag383.xml><?xml version="1.0" encoding="utf-8"?>
<p:tagLst xmlns:a="http://schemas.openxmlformats.org/drawingml/2006/main" xmlns:r="http://schemas.openxmlformats.org/officeDocument/2006/relationships" xmlns:p="http://schemas.openxmlformats.org/presentationml/2006/main">
  <p:tag name="AS_UNIQUEID" val="3848"/>
</p:tagLst>
</file>

<file path=ppt/tags/tag384.xml><?xml version="1.0" encoding="utf-8"?>
<p:tagLst xmlns:a="http://schemas.openxmlformats.org/drawingml/2006/main" xmlns:r="http://schemas.openxmlformats.org/officeDocument/2006/relationships" xmlns:p="http://schemas.openxmlformats.org/presentationml/2006/main">
  <p:tag name="AS_UNIQUEID" val="3849"/>
</p:tagLst>
</file>

<file path=ppt/tags/tag385.xml><?xml version="1.0" encoding="utf-8"?>
<p:tagLst xmlns:a="http://schemas.openxmlformats.org/drawingml/2006/main" xmlns:r="http://schemas.openxmlformats.org/officeDocument/2006/relationships" xmlns:p="http://schemas.openxmlformats.org/presentationml/2006/main">
  <p:tag name="AS_UNIQUEID" val="3851"/>
</p:tagLst>
</file>

<file path=ppt/tags/tag386.xml><?xml version="1.0" encoding="utf-8"?>
<p:tagLst xmlns:a="http://schemas.openxmlformats.org/drawingml/2006/main" xmlns:r="http://schemas.openxmlformats.org/officeDocument/2006/relationships" xmlns:p="http://schemas.openxmlformats.org/presentationml/2006/main">
  <p:tag name="AS_UNIQUEID" val="3852"/>
</p:tagLst>
</file>

<file path=ppt/tags/tag387.xml><?xml version="1.0" encoding="utf-8"?>
<p:tagLst xmlns:a="http://schemas.openxmlformats.org/drawingml/2006/main" xmlns:r="http://schemas.openxmlformats.org/officeDocument/2006/relationships" xmlns:p="http://schemas.openxmlformats.org/presentationml/2006/main">
  <p:tag name="AS_UNIQUEID" val="3854"/>
</p:tagLst>
</file>

<file path=ppt/tags/tag388.xml><?xml version="1.0" encoding="utf-8"?>
<p:tagLst xmlns:a="http://schemas.openxmlformats.org/drawingml/2006/main" xmlns:r="http://schemas.openxmlformats.org/officeDocument/2006/relationships" xmlns:p="http://schemas.openxmlformats.org/presentationml/2006/main">
  <p:tag name="AS_UNIQUEID" val="3855"/>
</p:tagLst>
</file>

<file path=ppt/tags/tag389.xml><?xml version="1.0" encoding="utf-8"?>
<p:tagLst xmlns:a="http://schemas.openxmlformats.org/drawingml/2006/main" xmlns:r="http://schemas.openxmlformats.org/officeDocument/2006/relationships" xmlns:p="http://schemas.openxmlformats.org/presentationml/2006/main">
  <p:tag name="AS_UNIQUEID" val="3856"/>
</p:tagLst>
</file>

<file path=ppt/tags/tag39.xml><?xml version="1.0" encoding="utf-8"?>
<p:tagLst xmlns:a="http://schemas.openxmlformats.org/drawingml/2006/main" xmlns:r="http://schemas.openxmlformats.org/officeDocument/2006/relationships" xmlns:p="http://schemas.openxmlformats.org/presentationml/2006/main">
  <p:tag name="AS_UNIQUEID" val="5882"/>
</p:tagLst>
</file>

<file path=ppt/tags/tag390.xml><?xml version="1.0" encoding="utf-8"?>
<p:tagLst xmlns:a="http://schemas.openxmlformats.org/drawingml/2006/main" xmlns:r="http://schemas.openxmlformats.org/officeDocument/2006/relationships" xmlns:p="http://schemas.openxmlformats.org/presentationml/2006/main">
  <p:tag name="AS_UNIQUEID" val="3857"/>
</p:tagLst>
</file>

<file path=ppt/tags/tag391.xml><?xml version="1.0" encoding="utf-8"?>
<p:tagLst xmlns:a="http://schemas.openxmlformats.org/drawingml/2006/main" xmlns:r="http://schemas.openxmlformats.org/officeDocument/2006/relationships" xmlns:p="http://schemas.openxmlformats.org/presentationml/2006/main">
  <p:tag name="AS_UNIQUEID" val="3858"/>
</p:tagLst>
</file>

<file path=ppt/tags/tag392.xml><?xml version="1.0" encoding="utf-8"?>
<p:tagLst xmlns:a="http://schemas.openxmlformats.org/drawingml/2006/main" xmlns:r="http://schemas.openxmlformats.org/officeDocument/2006/relationships" xmlns:p="http://schemas.openxmlformats.org/presentationml/2006/main">
  <p:tag name="AS_UNIQUEID" val="3859"/>
</p:tagLst>
</file>

<file path=ppt/tags/tag393.xml><?xml version="1.0" encoding="utf-8"?>
<p:tagLst xmlns:a="http://schemas.openxmlformats.org/drawingml/2006/main" xmlns:r="http://schemas.openxmlformats.org/officeDocument/2006/relationships" xmlns:p="http://schemas.openxmlformats.org/presentationml/2006/main">
  <p:tag name="KSO_WM_FULL_TEXT_BEAUTIFY_COPY_ID" val="150995232"/>
  <p:tag name="KSO_WM_SPECIAL_SOURCE" val="bdnull"/>
</p:tagLst>
</file>

<file path=ppt/tags/tag394.xml><?xml version="1.0" encoding="utf-8"?>
<p:tagLst xmlns:a="http://schemas.openxmlformats.org/drawingml/2006/main" xmlns:r="http://schemas.openxmlformats.org/officeDocument/2006/relationships" xmlns:p="http://schemas.openxmlformats.org/presentationml/2006/main">
  <p:tag name="AS_UNIQUEID" val="86"/>
</p:tagLst>
</file>

<file path=ppt/tags/tag395.xml><?xml version="1.0" encoding="utf-8"?>
<p:tagLst xmlns:a="http://schemas.openxmlformats.org/drawingml/2006/main" xmlns:r="http://schemas.openxmlformats.org/officeDocument/2006/relationships" xmlns:p="http://schemas.openxmlformats.org/presentationml/2006/main">
  <p:tag name="AS_UNIQUEID" val="1167"/>
</p:tagLst>
</file>

<file path=ppt/tags/tag396.xml><?xml version="1.0" encoding="utf-8"?>
<p:tagLst xmlns:a="http://schemas.openxmlformats.org/drawingml/2006/main" xmlns:r="http://schemas.openxmlformats.org/officeDocument/2006/relationships" xmlns:p="http://schemas.openxmlformats.org/presentationml/2006/main">
  <p:tag name="AS_UNIQUEID" val="88"/>
</p:tagLst>
</file>

<file path=ppt/tags/tag397.xml><?xml version="1.0" encoding="utf-8"?>
<p:tagLst xmlns:a="http://schemas.openxmlformats.org/drawingml/2006/main" xmlns:r="http://schemas.openxmlformats.org/officeDocument/2006/relationships" xmlns:p="http://schemas.openxmlformats.org/presentationml/2006/main">
  <p:tag name="AS_UNIQUEID" val="89"/>
</p:tagLst>
</file>

<file path=ppt/tags/tag398.xml><?xml version="1.0" encoding="utf-8"?>
<p:tagLst xmlns:a="http://schemas.openxmlformats.org/drawingml/2006/main" xmlns:r="http://schemas.openxmlformats.org/officeDocument/2006/relationships" xmlns:p="http://schemas.openxmlformats.org/presentationml/2006/main">
  <p:tag name="AS_UNIQUEID" val="90"/>
</p:tagLst>
</file>

<file path=ppt/tags/tag399.xml><?xml version="1.0" encoding="utf-8"?>
<p:tagLst xmlns:a="http://schemas.openxmlformats.org/drawingml/2006/main" xmlns:r="http://schemas.openxmlformats.org/officeDocument/2006/relationships" xmlns:p="http://schemas.openxmlformats.org/presentationml/2006/main">
  <p:tag name="AS_UNIQUEID" val="1668"/>
</p:tagLst>
</file>

<file path=ppt/tags/tag4.xml><?xml version="1.0" encoding="utf-8"?>
<p:tagLst xmlns:a="http://schemas.openxmlformats.org/drawingml/2006/main" xmlns:r="http://schemas.openxmlformats.org/officeDocument/2006/relationships" xmlns:p="http://schemas.openxmlformats.org/presentationml/2006/main">
  <p:tag name="AS_UNIQUEID" val="5214"/>
</p:tagLst>
</file>

<file path=ppt/tags/tag40.xml><?xml version="1.0" encoding="utf-8"?>
<p:tagLst xmlns:a="http://schemas.openxmlformats.org/drawingml/2006/main" xmlns:r="http://schemas.openxmlformats.org/officeDocument/2006/relationships" xmlns:p="http://schemas.openxmlformats.org/presentationml/2006/main">
  <p:tag name="AS_UNIQUEID" val="583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00.xml><?xml version="1.0" encoding="utf-8"?>
<p:tagLst xmlns:a="http://schemas.openxmlformats.org/drawingml/2006/main" xmlns:r="http://schemas.openxmlformats.org/officeDocument/2006/relationships" xmlns:p="http://schemas.openxmlformats.org/presentationml/2006/main">
  <p:tag name="AS_UNIQUEID" val="1669"/>
</p:tagLst>
</file>

<file path=ppt/tags/tag401.xml><?xml version="1.0" encoding="utf-8"?>
<p:tagLst xmlns:a="http://schemas.openxmlformats.org/drawingml/2006/main" xmlns:r="http://schemas.openxmlformats.org/officeDocument/2006/relationships" xmlns:p="http://schemas.openxmlformats.org/presentationml/2006/main">
  <p:tag name="AS_UNIQUEID" val="1670"/>
</p:tagLst>
</file>

<file path=ppt/tags/tag40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03.xml><?xml version="1.0" encoding="utf-8"?>
<p:tagLst xmlns:a="http://schemas.openxmlformats.org/drawingml/2006/main" xmlns:r="http://schemas.openxmlformats.org/officeDocument/2006/relationships" xmlns:p="http://schemas.openxmlformats.org/presentationml/2006/main">
  <p:tag name="AS_UNIQUEID" val="3607"/>
</p:tagLst>
</file>

<file path=ppt/tags/tag404.xml><?xml version="1.0" encoding="utf-8"?>
<p:tagLst xmlns:a="http://schemas.openxmlformats.org/drawingml/2006/main" xmlns:r="http://schemas.openxmlformats.org/officeDocument/2006/relationships" xmlns:p="http://schemas.openxmlformats.org/presentationml/2006/main">
  <p:tag name="AS_UNIQUEID" val="1627"/>
</p:tagLst>
</file>

<file path=ppt/tags/tag405.xml><?xml version="1.0" encoding="utf-8"?>
<p:tagLst xmlns:a="http://schemas.openxmlformats.org/drawingml/2006/main" xmlns:r="http://schemas.openxmlformats.org/officeDocument/2006/relationships" xmlns:p="http://schemas.openxmlformats.org/presentationml/2006/main">
  <p:tag name="AS_UNIQUEID" val="1629"/>
</p:tagLst>
</file>

<file path=ppt/tags/tag406.xml><?xml version="1.0" encoding="utf-8"?>
<p:tagLst xmlns:a="http://schemas.openxmlformats.org/drawingml/2006/main" xmlns:r="http://schemas.openxmlformats.org/officeDocument/2006/relationships" xmlns:p="http://schemas.openxmlformats.org/presentationml/2006/main">
  <p:tag name="AS_UNIQUEID" val="3608"/>
</p:tagLst>
</file>

<file path=ppt/tags/tag407.xml><?xml version="1.0" encoding="utf-8"?>
<p:tagLst xmlns:a="http://schemas.openxmlformats.org/drawingml/2006/main" xmlns:r="http://schemas.openxmlformats.org/officeDocument/2006/relationships" xmlns:p="http://schemas.openxmlformats.org/presentationml/2006/main">
  <p:tag name="AS_UNIQUEID" val="3609"/>
</p:tagLst>
</file>

<file path=ppt/tags/tag408.xml><?xml version="1.0" encoding="utf-8"?>
<p:tagLst xmlns:a="http://schemas.openxmlformats.org/drawingml/2006/main" xmlns:r="http://schemas.openxmlformats.org/officeDocument/2006/relationships" xmlns:p="http://schemas.openxmlformats.org/presentationml/2006/main">
  <p:tag name="AS_UNIQUEID" val="3610"/>
</p:tagLst>
</file>

<file path=ppt/tags/tag409.xml><?xml version="1.0" encoding="utf-8"?>
<p:tagLst xmlns:a="http://schemas.openxmlformats.org/drawingml/2006/main" xmlns:r="http://schemas.openxmlformats.org/officeDocument/2006/relationships" xmlns:p="http://schemas.openxmlformats.org/presentationml/2006/main">
  <p:tag name="AS_UNIQUEID" val="3611"/>
</p:tagLst>
</file>

<file path=ppt/tags/tag41.xml><?xml version="1.0" encoding="utf-8"?>
<p:tagLst xmlns:a="http://schemas.openxmlformats.org/drawingml/2006/main" xmlns:r="http://schemas.openxmlformats.org/officeDocument/2006/relationships" xmlns:p="http://schemas.openxmlformats.org/presentationml/2006/main">
  <p:tag name="AS_UNIQUEID" val="583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10.xml><?xml version="1.0" encoding="utf-8"?>
<p:tagLst xmlns:a="http://schemas.openxmlformats.org/drawingml/2006/main" xmlns:r="http://schemas.openxmlformats.org/officeDocument/2006/relationships" xmlns:p="http://schemas.openxmlformats.org/presentationml/2006/main">
  <p:tag name="AS_UNIQUEID" val="3612"/>
</p:tagLst>
</file>

<file path=ppt/tags/tag411.xml><?xml version="1.0" encoding="utf-8"?>
<p:tagLst xmlns:a="http://schemas.openxmlformats.org/drawingml/2006/main" xmlns:r="http://schemas.openxmlformats.org/officeDocument/2006/relationships" xmlns:p="http://schemas.openxmlformats.org/presentationml/2006/main">
  <p:tag name="AS_UNIQUEID" val="3613"/>
</p:tagLst>
</file>

<file path=ppt/tags/tag412.xml><?xml version="1.0" encoding="utf-8"?>
<p:tagLst xmlns:a="http://schemas.openxmlformats.org/drawingml/2006/main" xmlns:r="http://schemas.openxmlformats.org/officeDocument/2006/relationships" xmlns:p="http://schemas.openxmlformats.org/presentationml/2006/main">
  <p:tag name="AS_UNIQUEID" val="3614"/>
</p:tagLst>
</file>

<file path=ppt/tags/tag413.xml><?xml version="1.0" encoding="utf-8"?>
<p:tagLst xmlns:a="http://schemas.openxmlformats.org/drawingml/2006/main" xmlns:r="http://schemas.openxmlformats.org/officeDocument/2006/relationships" xmlns:p="http://schemas.openxmlformats.org/presentationml/2006/main">
  <p:tag name="AS_UNIQUEID" val="166"/>
</p:tagLst>
</file>

<file path=ppt/tags/tag414.xml><?xml version="1.0" encoding="utf-8"?>
<p:tagLst xmlns:a="http://schemas.openxmlformats.org/drawingml/2006/main" xmlns:r="http://schemas.openxmlformats.org/officeDocument/2006/relationships" xmlns:p="http://schemas.openxmlformats.org/presentationml/2006/main">
  <p:tag name="AS_UNIQUEID" val="3615"/>
</p:tagLst>
</file>

<file path=ppt/tags/tag415.xml><?xml version="1.0" encoding="utf-8"?>
<p:tagLst xmlns:a="http://schemas.openxmlformats.org/drawingml/2006/main" xmlns:r="http://schemas.openxmlformats.org/officeDocument/2006/relationships" xmlns:p="http://schemas.openxmlformats.org/presentationml/2006/main">
  <p:tag name="AS_UNIQUEID" val="5316"/>
</p:tagLst>
</file>

<file path=ppt/tags/tag416.xml><?xml version="1.0" encoding="utf-8"?>
<p:tagLst xmlns:a="http://schemas.openxmlformats.org/drawingml/2006/main" xmlns:r="http://schemas.openxmlformats.org/officeDocument/2006/relationships" xmlns:p="http://schemas.openxmlformats.org/presentationml/2006/main">
  <p:tag name="AS_UNIQUEID" val="287"/>
</p:tagLst>
</file>

<file path=ppt/tags/tag41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18.xml><?xml version="1.0" encoding="utf-8"?>
<p:tagLst xmlns:a="http://schemas.openxmlformats.org/drawingml/2006/main" xmlns:r="http://schemas.openxmlformats.org/officeDocument/2006/relationships" xmlns:p="http://schemas.openxmlformats.org/presentationml/2006/main">
  <p:tag name="AS_UNIQUEID" val="3618"/>
</p:tagLst>
</file>

<file path=ppt/tags/tag419.xml><?xml version="1.0" encoding="utf-8"?>
<p:tagLst xmlns:a="http://schemas.openxmlformats.org/drawingml/2006/main" xmlns:r="http://schemas.openxmlformats.org/officeDocument/2006/relationships" xmlns:p="http://schemas.openxmlformats.org/presentationml/2006/main">
  <p:tag name="AS_UNIQUEID" val="1631"/>
</p:tagLst>
</file>

<file path=ppt/tags/tag42.xml><?xml version="1.0" encoding="utf-8"?>
<p:tagLst xmlns:a="http://schemas.openxmlformats.org/drawingml/2006/main" xmlns:r="http://schemas.openxmlformats.org/officeDocument/2006/relationships" xmlns:p="http://schemas.openxmlformats.org/presentationml/2006/main">
  <p:tag name="AS_UNIQUEID" val="584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20.xml><?xml version="1.0" encoding="utf-8"?>
<p:tagLst xmlns:a="http://schemas.openxmlformats.org/drawingml/2006/main" xmlns:r="http://schemas.openxmlformats.org/officeDocument/2006/relationships" xmlns:p="http://schemas.openxmlformats.org/presentationml/2006/main">
  <p:tag name="AS_UNIQUEID" val="1633"/>
</p:tagLst>
</file>

<file path=ppt/tags/tag421.xml><?xml version="1.0" encoding="utf-8"?>
<p:tagLst xmlns:a="http://schemas.openxmlformats.org/drawingml/2006/main" xmlns:r="http://schemas.openxmlformats.org/officeDocument/2006/relationships" xmlns:p="http://schemas.openxmlformats.org/presentationml/2006/main">
  <p:tag name="AS_UNIQUEID" val="206"/>
</p:tagLst>
</file>

<file path=ppt/tags/tag422.xml><?xml version="1.0" encoding="utf-8"?>
<p:tagLst xmlns:a="http://schemas.openxmlformats.org/drawingml/2006/main" xmlns:r="http://schemas.openxmlformats.org/officeDocument/2006/relationships" xmlns:p="http://schemas.openxmlformats.org/presentationml/2006/main">
  <p:tag name="AS_UNIQUEID" val="3619"/>
</p:tagLst>
</file>

<file path=ppt/tags/tag423.xml><?xml version="1.0" encoding="utf-8"?>
<p:tagLst xmlns:a="http://schemas.openxmlformats.org/drawingml/2006/main" xmlns:r="http://schemas.openxmlformats.org/officeDocument/2006/relationships" xmlns:p="http://schemas.openxmlformats.org/presentationml/2006/main">
  <p:tag name="AS_UNIQUEID" val="5319"/>
</p:tagLst>
</file>

<file path=ppt/tags/tag424.xml><?xml version="1.0" encoding="utf-8"?>
<p:tagLst xmlns:a="http://schemas.openxmlformats.org/drawingml/2006/main" xmlns:r="http://schemas.openxmlformats.org/officeDocument/2006/relationships" xmlns:p="http://schemas.openxmlformats.org/presentationml/2006/main">
  <p:tag name="AS_UNIQUEID" val="287"/>
</p:tagLst>
</file>

<file path=ppt/tags/tag42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26.xml><?xml version="1.0" encoding="utf-8"?>
<p:tagLst xmlns:a="http://schemas.openxmlformats.org/drawingml/2006/main" xmlns:r="http://schemas.openxmlformats.org/officeDocument/2006/relationships" xmlns:p="http://schemas.openxmlformats.org/presentationml/2006/main">
  <p:tag name="AS_UNIQUEID" val="328"/>
</p:tagLst>
</file>

<file path=ppt/tags/tag427.xml><?xml version="1.0" encoding="utf-8"?>
<p:tagLst xmlns:a="http://schemas.openxmlformats.org/drawingml/2006/main" xmlns:r="http://schemas.openxmlformats.org/officeDocument/2006/relationships" xmlns:p="http://schemas.openxmlformats.org/presentationml/2006/main">
  <p:tag name="AS_UNIQUEID" val="5321"/>
</p:tagLst>
</file>

<file path=ppt/tags/tag428.xml><?xml version="1.0" encoding="utf-8"?>
<p:tagLst xmlns:a="http://schemas.openxmlformats.org/drawingml/2006/main" xmlns:r="http://schemas.openxmlformats.org/officeDocument/2006/relationships" xmlns:p="http://schemas.openxmlformats.org/presentationml/2006/main">
  <p:tag name="AS_UNIQUEID" val="287"/>
</p:tagLst>
</file>

<file path=ppt/tags/tag429.xml><?xml version="1.0" encoding="utf-8"?>
<p:tagLst xmlns:a="http://schemas.openxmlformats.org/drawingml/2006/main" xmlns:r="http://schemas.openxmlformats.org/officeDocument/2006/relationships" xmlns:p="http://schemas.openxmlformats.org/presentationml/2006/main">
  <p:tag name="AS_UNIQUEID" val="5322"/>
  <p:tag name="KSO_WM_UNIT_PLACING_PICTURE_USER_VIEWPORT" val="{&quot;height&quot;:4925,&quot;width&quot;:8936}"/>
</p:tagLst>
</file>

<file path=ppt/tags/tag43.xml><?xml version="1.0" encoding="utf-8"?>
<p:tagLst xmlns:a="http://schemas.openxmlformats.org/drawingml/2006/main" xmlns:r="http://schemas.openxmlformats.org/officeDocument/2006/relationships" xmlns:p="http://schemas.openxmlformats.org/presentationml/2006/main">
  <p:tag name="AS_UNIQUEID" val="584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30.xml><?xml version="1.0" encoding="utf-8"?>
<p:tagLst xmlns:a="http://schemas.openxmlformats.org/drawingml/2006/main" xmlns:r="http://schemas.openxmlformats.org/officeDocument/2006/relationships" xmlns:p="http://schemas.openxmlformats.org/presentationml/2006/main">
  <p:tag name="AS_UNIQUEID" val="5213"/>
  <p:tag name="KSO_WM_UNIT_PLACING_PICTURE_USER_VIEWPORT" val="{&quot;height&quot;:7825.615748031496,&quot;width&quot;:6870.8740157480315}"/>
</p:tagLst>
</file>

<file path=ppt/tags/tag43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Lst>
</file>

<file path=ppt/tags/tag432.xml><?xml version="1.0" encoding="utf-8"?>
<p:tagLst xmlns:a="http://schemas.openxmlformats.org/drawingml/2006/main" xmlns:r="http://schemas.openxmlformats.org/officeDocument/2006/relationships" xmlns:p="http://schemas.openxmlformats.org/presentationml/2006/main">
  <p:tag name="AS_UNIQUEID" val="456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cd2d087d-8cd7-4200-bd93-f7f2ec34ebc8}"/>
</p:tagLst>
</file>

<file path=ppt/tags/tag433.xml><?xml version="1.0" encoding="utf-8"?>
<p:tagLst xmlns:a="http://schemas.openxmlformats.org/drawingml/2006/main" xmlns:r="http://schemas.openxmlformats.org/officeDocument/2006/relationships" xmlns:p="http://schemas.openxmlformats.org/presentationml/2006/main">
  <p:tag name="AS_UNIQUEID" val="4569"/>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435.xml><?xml version="1.0" encoding="utf-8"?>
<p:tagLst xmlns:a="http://schemas.openxmlformats.org/drawingml/2006/main" xmlns:r="http://schemas.openxmlformats.org/officeDocument/2006/relationships" xmlns:p="http://schemas.openxmlformats.org/presentationml/2006/main">
  <p:tag name="AS_UNIQUEID" val="6011"/>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437.xml><?xml version="1.0" encoding="utf-8"?>
<p:tagLst xmlns:a="http://schemas.openxmlformats.org/drawingml/2006/main" xmlns:r="http://schemas.openxmlformats.org/officeDocument/2006/relationships" xmlns:p="http://schemas.openxmlformats.org/presentationml/2006/main">
  <p:tag name="AS_UNIQUEID" val="6011"/>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439.xml><?xml version="1.0" encoding="utf-8"?>
<p:tagLst xmlns:a="http://schemas.openxmlformats.org/drawingml/2006/main" xmlns:r="http://schemas.openxmlformats.org/officeDocument/2006/relationships" xmlns:p="http://schemas.openxmlformats.org/presentationml/2006/main">
  <p:tag name="AS_UNIQUEID" val="6011"/>
</p:tagLst>
</file>

<file path=ppt/tags/tag44.xml><?xml version="1.0" encoding="utf-8"?>
<p:tagLst xmlns:a="http://schemas.openxmlformats.org/drawingml/2006/main" xmlns:r="http://schemas.openxmlformats.org/officeDocument/2006/relationships" xmlns:p="http://schemas.openxmlformats.org/presentationml/2006/main">
  <p:tag name="AS_UNIQUEID" val="584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4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41.xml><?xml version="1.0" encoding="utf-8"?>
<p:tagLst xmlns:a="http://schemas.openxmlformats.org/drawingml/2006/main" xmlns:r="http://schemas.openxmlformats.org/officeDocument/2006/relationships" xmlns:p="http://schemas.openxmlformats.org/presentationml/2006/main">
  <p:tag name="AS_UNIQUEID" val="4239"/>
</p:tagLst>
</file>

<file path=ppt/tags/tag442.xml><?xml version="1.0" encoding="utf-8"?>
<p:tagLst xmlns:a="http://schemas.openxmlformats.org/drawingml/2006/main" xmlns:r="http://schemas.openxmlformats.org/officeDocument/2006/relationships" xmlns:p="http://schemas.openxmlformats.org/presentationml/2006/main">
  <p:tag name="AS_UNIQUEID" val="4247"/>
</p:tagLst>
</file>

<file path=ppt/tags/tag443.xml><?xml version="1.0" encoding="utf-8"?>
<p:tagLst xmlns:a="http://schemas.openxmlformats.org/drawingml/2006/main" xmlns:r="http://schemas.openxmlformats.org/officeDocument/2006/relationships" xmlns:p="http://schemas.openxmlformats.org/presentationml/2006/main">
  <p:tag name="AS_UNIQUEID" val="268"/>
</p:tagLst>
</file>

<file path=ppt/tags/tag444.xml><?xml version="1.0" encoding="utf-8"?>
<p:tagLst xmlns:a="http://schemas.openxmlformats.org/drawingml/2006/main" xmlns:r="http://schemas.openxmlformats.org/officeDocument/2006/relationships" xmlns:p="http://schemas.openxmlformats.org/presentationml/2006/main">
  <p:tag name="AS_UNIQUEID" val="4253"/>
</p:tagLst>
</file>

<file path=ppt/tags/tag445.xml><?xml version="1.0" encoding="utf-8"?>
<p:tagLst xmlns:a="http://schemas.openxmlformats.org/drawingml/2006/main" xmlns:r="http://schemas.openxmlformats.org/officeDocument/2006/relationships" xmlns:p="http://schemas.openxmlformats.org/presentationml/2006/main">
  <p:tag name="AS_UNIQUEID" val="267"/>
</p:tagLst>
</file>

<file path=ppt/tags/tag446.xml><?xml version="1.0" encoding="utf-8"?>
<p:tagLst xmlns:a="http://schemas.openxmlformats.org/drawingml/2006/main" xmlns:r="http://schemas.openxmlformats.org/officeDocument/2006/relationships" xmlns:p="http://schemas.openxmlformats.org/presentationml/2006/main">
  <p:tag name="AS_UNIQUEID" val="4248"/>
</p:tagLst>
</file>

<file path=ppt/tags/tag447.xml><?xml version="1.0" encoding="utf-8"?>
<p:tagLst xmlns:a="http://schemas.openxmlformats.org/drawingml/2006/main" xmlns:r="http://schemas.openxmlformats.org/officeDocument/2006/relationships" xmlns:p="http://schemas.openxmlformats.org/presentationml/2006/main">
  <p:tag name="AS_UNIQUEID" val="4249"/>
</p:tagLst>
</file>

<file path=ppt/tags/tag448.xml><?xml version="1.0" encoding="utf-8"?>
<p:tagLst xmlns:a="http://schemas.openxmlformats.org/drawingml/2006/main" xmlns:r="http://schemas.openxmlformats.org/officeDocument/2006/relationships" xmlns:p="http://schemas.openxmlformats.org/presentationml/2006/main">
  <p:tag name="AS_UNIQUEID" val="4250"/>
</p:tagLst>
</file>

<file path=ppt/tags/tag449.xml><?xml version="1.0" encoding="utf-8"?>
<p:tagLst xmlns:a="http://schemas.openxmlformats.org/drawingml/2006/main" xmlns:r="http://schemas.openxmlformats.org/officeDocument/2006/relationships" xmlns:p="http://schemas.openxmlformats.org/presentationml/2006/main">
  <p:tag name="AS_UNIQUEID" val="4251"/>
</p:tagLst>
</file>

<file path=ppt/tags/tag45.xml><?xml version="1.0" encoding="utf-8"?>
<p:tagLst xmlns:a="http://schemas.openxmlformats.org/drawingml/2006/main" xmlns:r="http://schemas.openxmlformats.org/officeDocument/2006/relationships" xmlns:p="http://schemas.openxmlformats.org/presentationml/2006/main">
  <p:tag name="AS_UNIQUEID" val="584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50.xml><?xml version="1.0" encoding="utf-8"?>
<p:tagLst xmlns:a="http://schemas.openxmlformats.org/drawingml/2006/main" xmlns:r="http://schemas.openxmlformats.org/officeDocument/2006/relationships" xmlns:p="http://schemas.openxmlformats.org/presentationml/2006/main">
  <p:tag name="AS_UNIQUEID" val="4252"/>
</p:tagLst>
</file>

<file path=ppt/tags/tag451.xml><?xml version="1.0" encoding="utf-8"?>
<p:tagLst xmlns:a="http://schemas.openxmlformats.org/drawingml/2006/main" xmlns:r="http://schemas.openxmlformats.org/officeDocument/2006/relationships" xmlns:p="http://schemas.openxmlformats.org/presentationml/2006/main">
  <p:tag name="AS_UNIQUEID" val="4240"/>
</p:tagLst>
</file>

<file path=ppt/tags/tag452.xml><?xml version="1.0" encoding="utf-8"?>
<p:tagLst xmlns:a="http://schemas.openxmlformats.org/drawingml/2006/main" xmlns:r="http://schemas.openxmlformats.org/officeDocument/2006/relationships" xmlns:p="http://schemas.openxmlformats.org/presentationml/2006/main">
  <p:tag name="AS_UNIQUEID" val="4241"/>
</p:tagLst>
</file>

<file path=ppt/tags/tag453.xml><?xml version="1.0" encoding="utf-8"?>
<p:tagLst xmlns:a="http://schemas.openxmlformats.org/drawingml/2006/main" xmlns:r="http://schemas.openxmlformats.org/officeDocument/2006/relationships" xmlns:p="http://schemas.openxmlformats.org/presentationml/2006/main">
  <p:tag name="AS_UNIQUEID" val="4242"/>
</p:tagLst>
</file>

<file path=ppt/tags/tag454.xml><?xml version="1.0" encoding="utf-8"?>
<p:tagLst xmlns:a="http://schemas.openxmlformats.org/drawingml/2006/main" xmlns:r="http://schemas.openxmlformats.org/officeDocument/2006/relationships" xmlns:p="http://schemas.openxmlformats.org/presentationml/2006/main">
  <p:tag name="AS_UNIQUEID" val="4243"/>
</p:tagLst>
</file>

<file path=ppt/tags/tag455.xml><?xml version="1.0" encoding="utf-8"?>
<p:tagLst xmlns:a="http://schemas.openxmlformats.org/drawingml/2006/main" xmlns:r="http://schemas.openxmlformats.org/officeDocument/2006/relationships" xmlns:p="http://schemas.openxmlformats.org/presentationml/2006/main">
  <p:tag name="AS_UNIQUEID" val="4244"/>
</p:tagLst>
</file>

<file path=ppt/tags/tag456.xml><?xml version="1.0" encoding="utf-8"?>
<p:tagLst xmlns:a="http://schemas.openxmlformats.org/drawingml/2006/main" xmlns:r="http://schemas.openxmlformats.org/officeDocument/2006/relationships" xmlns:p="http://schemas.openxmlformats.org/presentationml/2006/main">
  <p:tag name="AS_UNIQUEID" val="4245"/>
</p:tagLst>
</file>

<file path=ppt/tags/tag457.xml><?xml version="1.0" encoding="utf-8"?>
<p:tagLst xmlns:a="http://schemas.openxmlformats.org/drawingml/2006/main" xmlns:r="http://schemas.openxmlformats.org/officeDocument/2006/relationships" xmlns:p="http://schemas.openxmlformats.org/presentationml/2006/main">
  <p:tag name="AS_UNIQUEID" val="4246"/>
</p:tagLst>
</file>

<file path=ppt/tags/tag458.xml><?xml version="1.0" encoding="utf-8"?>
<p:tagLst xmlns:a="http://schemas.openxmlformats.org/drawingml/2006/main" xmlns:r="http://schemas.openxmlformats.org/officeDocument/2006/relationships" xmlns:p="http://schemas.openxmlformats.org/presentationml/2006/main">
  <p:tag name="AS_UNIQUEID" val="4235"/>
</p:tagLst>
</file>

<file path=ppt/tags/tag459.xml><?xml version="1.0" encoding="utf-8"?>
<p:tagLst xmlns:a="http://schemas.openxmlformats.org/drawingml/2006/main" xmlns:r="http://schemas.openxmlformats.org/officeDocument/2006/relationships" xmlns:p="http://schemas.openxmlformats.org/presentationml/2006/main">
  <p:tag name="AS_UNIQUEID" val="4236"/>
</p:tagLst>
</file>

<file path=ppt/tags/tag46.xml><?xml version="1.0" encoding="utf-8"?>
<p:tagLst xmlns:a="http://schemas.openxmlformats.org/drawingml/2006/main" xmlns:r="http://schemas.openxmlformats.org/officeDocument/2006/relationships" xmlns:p="http://schemas.openxmlformats.org/presentationml/2006/main">
  <p:tag name="AS_UNIQUEID" val="584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60.xml><?xml version="1.0" encoding="utf-8"?>
<p:tagLst xmlns:a="http://schemas.openxmlformats.org/drawingml/2006/main" xmlns:r="http://schemas.openxmlformats.org/officeDocument/2006/relationships" xmlns:p="http://schemas.openxmlformats.org/presentationml/2006/main">
  <p:tag name="AS_UNIQUEID" val="4237"/>
</p:tagLst>
</file>

<file path=ppt/tags/tag46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62.xml><?xml version="1.0" encoding="utf-8"?>
<p:tagLst xmlns:a="http://schemas.openxmlformats.org/drawingml/2006/main" xmlns:r="http://schemas.openxmlformats.org/officeDocument/2006/relationships" xmlns:p="http://schemas.openxmlformats.org/presentationml/2006/main">
  <p:tag name="AS_UNIQUEID" val="4216"/>
</p:tagLst>
</file>

<file path=ppt/tags/tag463.xml><?xml version="1.0" encoding="utf-8"?>
<p:tagLst xmlns:a="http://schemas.openxmlformats.org/drawingml/2006/main" xmlns:r="http://schemas.openxmlformats.org/officeDocument/2006/relationships" xmlns:p="http://schemas.openxmlformats.org/presentationml/2006/main">
  <p:tag name="AS_UNIQUEID" val="4224"/>
</p:tagLst>
</file>

<file path=ppt/tags/tag464.xml><?xml version="1.0" encoding="utf-8"?>
<p:tagLst xmlns:a="http://schemas.openxmlformats.org/drawingml/2006/main" xmlns:r="http://schemas.openxmlformats.org/officeDocument/2006/relationships" xmlns:p="http://schemas.openxmlformats.org/presentationml/2006/main">
  <p:tag name="AS_UNIQUEID" val="4230"/>
</p:tagLst>
</file>

<file path=ppt/tags/tag465.xml><?xml version="1.0" encoding="utf-8"?>
<p:tagLst xmlns:a="http://schemas.openxmlformats.org/drawingml/2006/main" xmlns:r="http://schemas.openxmlformats.org/officeDocument/2006/relationships" xmlns:p="http://schemas.openxmlformats.org/presentationml/2006/main">
  <p:tag name="AS_UNIQUEID" val="4231"/>
</p:tagLst>
</file>

<file path=ppt/tags/tag466.xml><?xml version="1.0" encoding="utf-8"?>
<p:tagLst xmlns:a="http://schemas.openxmlformats.org/drawingml/2006/main" xmlns:r="http://schemas.openxmlformats.org/officeDocument/2006/relationships" xmlns:p="http://schemas.openxmlformats.org/presentationml/2006/main">
  <p:tag name="AS_UNIQUEID" val="4232"/>
</p:tagLst>
</file>

<file path=ppt/tags/tag467.xml><?xml version="1.0" encoding="utf-8"?>
<p:tagLst xmlns:a="http://schemas.openxmlformats.org/drawingml/2006/main" xmlns:r="http://schemas.openxmlformats.org/officeDocument/2006/relationships" xmlns:p="http://schemas.openxmlformats.org/presentationml/2006/main">
  <p:tag name="AS_UNIQUEID" val="4233"/>
</p:tagLst>
</file>

<file path=ppt/tags/tag468.xml><?xml version="1.0" encoding="utf-8"?>
<p:tagLst xmlns:a="http://schemas.openxmlformats.org/drawingml/2006/main" xmlns:r="http://schemas.openxmlformats.org/officeDocument/2006/relationships" xmlns:p="http://schemas.openxmlformats.org/presentationml/2006/main">
  <p:tag name="AS_UNIQUEID" val="4225"/>
</p:tagLst>
</file>

<file path=ppt/tags/tag469.xml><?xml version="1.0" encoding="utf-8"?>
<p:tagLst xmlns:a="http://schemas.openxmlformats.org/drawingml/2006/main" xmlns:r="http://schemas.openxmlformats.org/officeDocument/2006/relationships" xmlns:p="http://schemas.openxmlformats.org/presentationml/2006/main">
  <p:tag name="AS_UNIQUEID" val="4226"/>
</p:tagLst>
</file>

<file path=ppt/tags/tag47.xml><?xml version="1.0" encoding="utf-8"?>
<p:tagLst xmlns:a="http://schemas.openxmlformats.org/drawingml/2006/main" xmlns:r="http://schemas.openxmlformats.org/officeDocument/2006/relationships" xmlns:p="http://schemas.openxmlformats.org/presentationml/2006/main">
  <p:tag name="AS_UNIQUEID" val="5881"/>
</p:tagLst>
</file>

<file path=ppt/tags/tag470.xml><?xml version="1.0" encoding="utf-8"?>
<p:tagLst xmlns:a="http://schemas.openxmlformats.org/drawingml/2006/main" xmlns:r="http://schemas.openxmlformats.org/officeDocument/2006/relationships" xmlns:p="http://schemas.openxmlformats.org/presentationml/2006/main">
  <p:tag name="AS_UNIQUEID" val="4227"/>
</p:tagLst>
</file>

<file path=ppt/tags/tag471.xml><?xml version="1.0" encoding="utf-8"?>
<p:tagLst xmlns:a="http://schemas.openxmlformats.org/drawingml/2006/main" xmlns:r="http://schemas.openxmlformats.org/officeDocument/2006/relationships" xmlns:p="http://schemas.openxmlformats.org/presentationml/2006/main">
  <p:tag name="AS_UNIQUEID" val="4228"/>
</p:tagLst>
</file>

<file path=ppt/tags/tag472.xml><?xml version="1.0" encoding="utf-8"?>
<p:tagLst xmlns:a="http://schemas.openxmlformats.org/drawingml/2006/main" xmlns:r="http://schemas.openxmlformats.org/officeDocument/2006/relationships" xmlns:p="http://schemas.openxmlformats.org/presentationml/2006/main">
  <p:tag name="AS_UNIQUEID" val="4229"/>
</p:tagLst>
</file>

<file path=ppt/tags/tag473.xml><?xml version="1.0" encoding="utf-8"?>
<p:tagLst xmlns:a="http://schemas.openxmlformats.org/drawingml/2006/main" xmlns:r="http://schemas.openxmlformats.org/officeDocument/2006/relationships" xmlns:p="http://schemas.openxmlformats.org/presentationml/2006/main">
  <p:tag name="AS_UNIQUEID" val="4217"/>
</p:tagLst>
</file>

<file path=ppt/tags/tag474.xml><?xml version="1.0" encoding="utf-8"?>
<p:tagLst xmlns:a="http://schemas.openxmlformats.org/drawingml/2006/main" xmlns:r="http://schemas.openxmlformats.org/officeDocument/2006/relationships" xmlns:p="http://schemas.openxmlformats.org/presentationml/2006/main">
  <p:tag name="AS_UNIQUEID" val="4218"/>
</p:tagLst>
</file>

<file path=ppt/tags/tag475.xml><?xml version="1.0" encoding="utf-8"?>
<p:tagLst xmlns:a="http://schemas.openxmlformats.org/drawingml/2006/main" xmlns:r="http://schemas.openxmlformats.org/officeDocument/2006/relationships" xmlns:p="http://schemas.openxmlformats.org/presentationml/2006/main">
  <p:tag name="AS_UNIQUEID" val="4219"/>
</p:tagLst>
</file>

<file path=ppt/tags/tag476.xml><?xml version="1.0" encoding="utf-8"?>
<p:tagLst xmlns:a="http://schemas.openxmlformats.org/drawingml/2006/main" xmlns:r="http://schemas.openxmlformats.org/officeDocument/2006/relationships" xmlns:p="http://schemas.openxmlformats.org/presentationml/2006/main">
  <p:tag name="AS_UNIQUEID" val="4220"/>
</p:tagLst>
</file>

<file path=ppt/tags/tag477.xml><?xml version="1.0" encoding="utf-8"?>
<p:tagLst xmlns:a="http://schemas.openxmlformats.org/drawingml/2006/main" xmlns:r="http://schemas.openxmlformats.org/officeDocument/2006/relationships" xmlns:p="http://schemas.openxmlformats.org/presentationml/2006/main">
  <p:tag name="AS_UNIQUEID" val="4221"/>
</p:tagLst>
</file>

<file path=ppt/tags/tag478.xml><?xml version="1.0" encoding="utf-8"?>
<p:tagLst xmlns:a="http://schemas.openxmlformats.org/drawingml/2006/main" xmlns:r="http://schemas.openxmlformats.org/officeDocument/2006/relationships" xmlns:p="http://schemas.openxmlformats.org/presentationml/2006/main">
  <p:tag name="AS_UNIQUEID" val="4222"/>
</p:tagLst>
</file>

<file path=ppt/tags/tag479.xml><?xml version="1.0" encoding="utf-8"?>
<p:tagLst xmlns:a="http://schemas.openxmlformats.org/drawingml/2006/main" xmlns:r="http://schemas.openxmlformats.org/officeDocument/2006/relationships" xmlns:p="http://schemas.openxmlformats.org/presentationml/2006/main">
  <p:tag name="AS_UNIQUEID" val="4223"/>
</p:tagLst>
</file>

<file path=ppt/tags/tag48.xml><?xml version="1.0" encoding="utf-8"?>
<p:tagLst xmlns:a="http://schemas.openxmlformats.org/drawingml/2006/main" xmlns:r="http://schemas.openxmlformats.org/officeDocument/2006/relationships" xmlns:p="http://schemas.openxmlformats.org/presentationml/2006/main">
  <p:tag name="AS_UNIQUEID" val="5882"/>
</p:tagLst>
</file>

<file path=ppt/tags/tag480.xml><?xml version="1.0" encoding="utf-8"?>
<p:tagLst xmlns:a="http://schemas.openxmlformats.org/drawingml/2006/main" xmlns:r="http://schemas.openxmlformats.org/officeDocument/2006/relationships" xmlns:p="http://schemas.openxmlformats.org/presentationml/2006/main">
  <p:tag name="AS_UNIQUEID" val="4212"/>
</p:tagLst>
</file>

<file path=ppt/tags/tag481.xml><?xml version="1.0" encoding="utf-8"?>
<p:tagLst xmlns:a="http://schemas.openxmlformats.org/drawingml/2006/main" xmlns:r="http://schemas.openxmlformats.org/officeDocument/2006/relationships" xmlns:p="http://schemas.openxmlformats.org/presentationml/2006/main">
  <p:tag name="AS_UNIQUEID" val="4213"/>
</p:tagLst>
</file>

<file path=ppt/tags/tag482.xml><?xml version="1.0" encoding="utf-8"?>
<p:tagLst xmlns:a="http://schemas.openxmlformats.org/drawingml/2006/main" xmlns:r="http://schemas.openxmlformats.org/officeDocument/2006/relationships" xmlns:p="http://schemas.openxmlformats.org/presentationml/2006/main">
  <p:tag name="AS_UNIQUEID" val="4214"/>
</p:tagLst>
</file>

<file path=ppt/tags/tag48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484.xml><?xml version="1.0" encoding="utf-8"?>
<p:tagLst xmlns:a="http://schemas.openxmlformats.org/drawingml/2006/main" xmlns:r="http://schemas.openxmlformats.org/officeDocument/2006/relationships" xmlns:p="http://schemas.openxmlformats.org/presentationml/2006/main">
  <p:tag name="AS_UNIQUEID" val="6011"/>
</p:tagLst>
</file>

<file path=ppt/tags/tag485.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486.xml><?xml version="1.0" encoding="utf-8"?>
<p:tagLst xmlns:a="http://schemas.openxmlformats.org/drawingml/2006/main" xmlns:r="http://schemas.openxmlformats.org/officeDocument/2006/relationships" xmlns:p="http://schemas.openxmlformats.org/presentationml/2006/main">
  <p:tag name="AS_UNIQUEID" val="6011"/>
</p:tagLst>
</file>

<file path=ppt/tags/tag487.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488.xml><?xml version="1.0" encoding="utf-8"?>
<p:tagLst xmlns:a="http://schemas.openxmlformats.org/drawingml/2006/main" xmlns:r="http://schemas.openxmlformats.org/officeDocument/2006/relationships" xmlns:p="http://schemas.openxmlformats.org/presentationml/2006/main">
  <p:tag name="AS_UNIQUEID" val="6011"/>
</p:tagLst>
</file>

<file path=ppt/tags/tag489.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49.xml><?xml version="1.0" encoding="utf-8"?>
<p:tagLst xmlns:a="http://schemas.openxmlformats.org/drawingml/2006/main" xmlns:r="http://schemas.openxmlformats.org/officeDocument/2006/relationships" xmlns:p="http://schemas.openxmlformats.org/presentationml/2006/main">
  <p:tag name="AS_UNIQUEID" val="5881"/>
</p:tagLst>
</file>

<file path=ppt/tags/tag490.xml><?xml version="1.0" encoding="utf-8"?>
<p:tagLst xmlns:a="http://schemas.openxmlformats.org/drawingml/2006/main" xmlns:r="http://schemas.openxmlformats.org/officeDocument/2006/relationships" xmlns:p="http://schemas.openxmlformats.org/presentationml/2006/main">
  <p:tag name="AS_UNIQUEID" val="6011"/>
</p:tagLst>
</file>

<file path=ppt/tags/tag49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492.xml><?xml version="1.0" encoding="utf-8"?>
<p:tagLst xmlns:a="http://schemas.openxmlformats.org/drawingml/2006/main" xmlns:r="http://schemas.openxmlformats.org/officeDocument/2006/relationships" xmlns:p="http://schemas.openxmlformats.org/presentationml/2006/main">
  <p:tag name="AS_UNIQUEID" val="6011"/>
</p:tagLst>
</file>

<file path=ppt/tags/tag49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494.xml><?xml version="1.0" encoding="utf-8"?>
<p:tagLst xmlns:a="http://schemas.openxmlformats.org/drawingml/2006/main" xmlns:r="http://schemas.openxmlformats.org/officeDocument/2006/relationships" xmlns:p="http://schemas.openxmlformats.org/presentationml/2006/main">
  <p:tag name="AS_UNIQUEID" val="6011"/>
</p:tagLst>
</file>

<file path=ppt/tags/tag495.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496.xml><?xml version="1.0" encoding="utf-8"?>
<p:tagLst xmlns:a="http://schemas.openxmlformats.org/drawingml/2006/main" xmlns:r="http://schemas.openxmlformats.org/officeDocument/2006/relationships" xmlns:p="http://schemas.openxmlformats.org/presentationml/2006/main">
  <p:tag name="AS_UNIQUEID" val="6011"/>
</p:tagLst>
</file>

<file path=ppt/tags/tag497.xml><?xml version="1.0" encoding="utf-8"?>
<p:tagLst xmlns:a="http://schemas.openxmlformats.org/drawingml/2006/main" xmlns:r="http://schemas.openxmlformats.org/officeDocument/2006/relationships" xmlns:p="http://schemas.openxmlformats.org/presentationml/2006/main">
  <p:tag name="AS_UNIQUEID" val="2262"/>
</p:tagLst>
</file>

<file path=ppt/tags/tag498.xml><?xml version="1.0" encoding="utf-8"?>
<p:tagLst xmlns:a="http://schemas.openxmlformats.org/drawingml/2006/main" xmlns:r="http://schemas.openxmlformats.org/officeDocument/2006/relationships" xmlns:p="http://schemas.openxmlformats.org/presentationml/2006/main">
  <p:tag name="AS_UNIQUEID" val="2263"/>
</p:tagLst>
</file>

<file path=ppt/tags/tag499.xml><?xml version="1.0" encoding="utf-8"?>
<p:tagLst xmlns:a="http://schemas.openxmlformats.org/drawingml/2006/main" xmlns:r="http://schemas.openxmlformats.org/officeDocument/2006/relationships" xmlns:p="http://schemas.openxmlformats.org/presentationml/2006/main">
  <p:tag name="AS_UNIQUEID" val="2264"/>
</p:tagLst>
</file>

<file path=ppt/tags/tag5.xml><?xml version="1.0" encoding="utf-8"?>
<p:tagLst xmlns:a="http://schemas.openxmlformats.org/drawingml/2006/main" xmlns:r="http://schemas.openxmlformats.org/officeDocument/2006/relationships" xmlns:p="http://schemas.openxmlformats.org/presentationml/2006/main">
  <p:tag name="AS_UNIQUEID" val="5215"/>
</p:tagLst>
</file>

<file path=ppt/tags/tag50.xml><?xml version="1.0" encoding="utf-8"?>
<p:tagLst xmlns:a="http://schemas.openxmlformats.org/drawingml/2006/main" xmlns:r="http://schemas.openxmlformats.org/officeDocument/2006/relationships" xmlns:p="http://schemas.openxmlformats.org/presentationml/2006/main">
  <p:tag name="AS_UNIQUEID" val="5882"/>
</p:tagLst>
</file>

<file path=ppt/tags/tag500.xml><?xml version="1.0" encoding="utf-8"?>
<p:tagLst xmlns:a="http://schemas.openxmlformats.org/drawingml/2006/main" xmlns:r="http://schemas.openxmlformats.org/officeDocument/2006/relationships" xmlns:p="http://schemas.openxmlformats.org/presentationml/2006/main">
  <p:tag name="AS_UNIQUEID" val="2265"/>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502.xml><?xml version="1.0" encoding="utf-8"?>
<p:tagLst xmlns:a="http://schemas.openxmlformats.org/drawingml/2006/main" xmlns:r="http://schemas.openxmlformats.org/officeDocument/2006/relationships" xmlns:p="http://schemas.openxmlformats.org/presentationml/2006/main">
  <p:tag name="AS_UNIQUEID" val="3017"/>
</p:tagLst>
</file>

<file path=ppt/tags/tag503.xml><?xml version="1.0" encoding="utf-8"?>
<p:tagLst xmlns:a="http://schemas.openxmlformats.org/drawingml/2006/main" xmlns:r="http://schemas.openxmlformats.org/officeDocument/2006/relationships" xmlns:p="http://schemas.openxmlformats.org/presentationml/2006/main">
  <p:tag name="AS_UNIQUEID" val="3024"/>
</p:tagLst>
</file>

<file path=ppt/tags/tag504.xml><?xml version="1.0" encoding="utf-8"?>
<p:tagLst xmlns:a="http://schemas.openxmlformats.org/drawingml/2006/main" xmlns:r="http://schemas.openxmlformats.org/officeDocument/2006/relationships" xmlns:p="http://schemas.openxmlformats.org/presentationml/2006/main">
  <p:tag name="AS_UNIQUEID" val="3025"/>
</p:tagLst>
</file>

<file path=ppt/tags/tag505.xml><?xml version="1.0" encoding="utf-8"?>
<p:tagLst xmlns:a="http://schemas.openxmlformats.org/drawingml/2006/main" xmlns:r="http://schemas.openxmlformats.org/officeDocument/2006/relationships" xmlns:p="http://schemas.openxmlformats.org/presentationml/2006/main">
  <p:tag name="AS_UNIQUEID" val="3026"/>
</p:tagLst>
</file>

<file path=ppt/tags/tag50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07.xml><?xml version="1.0" encoding="utf-8"?>
<p:tagLst xmlns:a="http://schemas.openxmlformats.org/drawingml/2006/main" xmlns:r="http://schemas.openxmlformats.org/officeDocument/2006/relationships" xmlns:p="http://schemas.openxmlformats.org/presentationml/2006/main">
  <p:tag name="AS_UNIQUEID" val="1136"/>
</p:tagLst>
</file>

<file path=ppt/tags/tag508.xml><?xml version="1.0" encoding="utf-8"?>
<p:tagLst xmlns:a="http://schemas.openxmlformats.org/drawingml/2006/main" xmlns:r="http://schemas.openxmlformats.org/officeDocument/2006/relationships" xmlns:p="http://schemas.openxmlformats.org/presentationml/2006/main">
  <p:tag name="AS_UNIQUEID" val="1143"/>
</p:tagLst>
</file>

<file path=ppt/tags/tag509.xml><?xml version="1.0" encoding="utf-8"?>
<p:tagLst xmlns:a="http://schemas.openxmlformats.org/drawingml/2006/main" xmlns:r="http://schemas.openxmlformats.org/officeDocument/2006/relationships" xmlns:p="http://schemas.openxmlformats.org/presentationml/2006/main">
  <p:tag name="AS_UNIQUEID" val="10812"/>
</p:tagLst>
</file>

<file path=ppt/tags/tag51.xml><?xml version="1.0" encoding="utf-8"?>
<p:tagLst xmlns:a="http://schemas.openxmlformats.org/drawingml/2006/main" xmlns:r="http://schemas.openxmlformats.org/officeDocument/2006/relationships" xmlns:p="http://schemas.openxmlformats.org/presentationml/2006/main">
  <p:tag name="AS_UNIQUEID" val="4550"/>
  <p:tag name="KSO_WM_BEAUTIFY_FLAG" val="#wm#"/>
  <p:tag name="KSO_WM_TAG_VERSION" val="1.0"/>
  <p:tag name="KSO_WM_TEMPLATE_CATEGORY" val="custom"/>
  <p:tag name="KSO_WM_TEMPLATE_INDEX" val="20202828"/>
  <p:tag name="KSO_WM_UNIT_COMPATIBLE" val="0"/>
  <p:tag name="KSO_WM_UNIT_DIAGRAM_ISNUMVISUAL" val="0"/>
  <p:tag name="KSO_WM_UNIT_DIAGRAM_ISREFERUNIT" val="0"/>
  <p:tag name="KSO_WM_UNIT_HIGHLIGHT" val="0"/>
  <p:tag name="KSO_WM_UNIT_ID" val="_0**"/>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AS_UNIQUEID" val="4551"/>
  <p:tag name="KSO_WM_BEAUTIFY_FLAG" val="#wm#"/>
  <p:tag name="KSO_WM_TAG_VERSION" val="1.0"/>
  <p:tag name="KSO_WM_TEMPLATE_CATEGORY" val="custom"/>
  <p:tag name="KSO_WM_TEMPLATE_INDEX" val="20202828"/>
  <p:tag name="KSO_WM_UNIT_COMPATIBLE" val="0"/>
  <p:tag name="KSO_WM_UNIT_DIAGRAM_ISNUMVISUAL" val="0"/>
  <p:tag name="KSO_WM_UNIT_DIAGRAM_ISREFERUNIT" val="0"/>
  <p:tag name="KSO_WM_UNIT_HIGHLIGHT" val="0"/>
  <p:tag name="KSO_WM_UNIT_ID" val="_0**"/>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AS_UNIQUEID" val="455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AS_UNIQUEID" val="455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AS_UNIQUEID" val="455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AS_UNIQUEID" val="4555"/>
  <p:tag name="KSO_WM_BEAUTIFY_FLAG" val="#wm#"/>
  <p:tag name="KSO_WM_TAG_VERSION" val="1.0"/>
  <p:tag name="KSO_WM_TEMPLATE_CATEGORY" val="custom"/>
  <p:tag name="KSO_WM_TEMPLATE_COLOR_TYPE" val="1"/>
  <p:tag name="KSO_WM_TEMPLATE_INDEX" val="20202828"/>
  <p:tag name="KSO_WM_TEMPLATE_MASTER_THUMB_INDEX" val="18"/>
  <p:tag name="KSO_WM_TEMPLATE_MASTER_TYPE" val="1"/>
  <p:tag name="KSO_WM_TEMPLATE_SUBCATEGORY" val="0"/>
  <p:tag name="KSO_WM_TEMPLATE_THUMBS_INDEX" val="1、4、6、7、8、9、10、11、12、13、14"/>
</p:tagLst>
</file>

<file path=ppt/tags/tag57.xml><?xml version="1.0" encoding="utf-8"?>
<p:tagLst xmlns:a="http://schemas.openxmlformats.org/drawingml/2006/main" xmlns:r="http://schemas.openxmlformats.org/officeDocument/2006/relationships" xmlns:p="http://schemas.openxmlformats.org/presentationml/2006/main">
  <p:tag name="AS_UNIQUEID" val="10743"/>
</p:tagLst>
</file>

<file path=ppt/tags/tag58.xml><?xml version="1.0" encoding="utf-8"?>
<p:tagLst xmlns:a="http://schemas.openxmlformats.org/drawingml/2006/main" xmlns:r="http://schemas.openxmlformats.org/officeDocument/2006/relationships" xmlns:p="http://schemas.openxmlformats.org/presentationml/2006/main">
  <p:tag name="AS_UNIQUEID" val="4388"/>
  <p:tag name="KSO_WM_BEAUTIFY_FLAG" val="#wm#"/>
  <p:tag name="KSO_WM_TAG_VERSION" val="1.0"/>
  <p:tag name="KSO_WM_UNIT_BK_DARK_LIGHT" val="2"/>
  <p:tag name="KSO_WM_UNIT_COMPATIBLE" val="0"/>
  <p:tag name="KSO_WM_UNIT_DIAGRAM_ISNUMVISUAL" val="0"/>
  <p:tag name="KSO_WM_UNIT_DIAGRAM_ISREFERUNIT" val="0"/>
  <p:tag name="KSO_WM_UNIT_HIGHLIGHT" val="0"/>
  <p:tag name="KSO_WM_UNIT_ID" val="_1*y*7"/>
  <p:tag name="KSO_WM_UNIT_INDEX" val="7"/>
  <p:tag name="KSO_WM_UNIT_LAYERLEVEL" val="1"/>
  <p:tag name="KSO_WM_UNIT_TYPE" val="y"/>
</p:tagLst>
</file>

<file path=ppt/tags/tag59.xml><?xml version="1.0" encoding="utf-8"?>
<p:tagLst xmlns:a="http://schemas.openxmlformats.org/drawingml/2006/main" xmlns:r="http://schemas.openxmlformats.org/officeDocument/2006/relationships" xmlns:p="http://schemas.openxmlformats.org/presentationml/2006/main">
  <p:tag name="AS_UNIQUEID" val="438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AS_UNIQUEID" val="5216"/>
</p:tagLst>
</file>

<file path=ppt/tags/tag60.xml><?xml version="1.0" encoding="utf-8"?>
<p:tagLst xmlns:a="http://schemas.openxmlformats.org/drawingml/2006/main" xmlns:r="http://schemas.openxmlformats.org/officeDocument/2006/relationships" xmlns:p="http://schemas.openxmlformats.org/presentationml/2006/main">
  <p:tag name="AS_UNIQUEID" val="4390"/>
  <p:tag name="KSO_WM_BEAUTIFY_FLAG" val="#wm#"/>
  <p:tag name="KSO_WM_TAG_VERSION" val="1.0"/>
  <p:tag name="KSO_WM_UNIT_COMPATIBLE" val="0"/>
  <p:tag name="KSO_WM_UNIT_DIAGRAM_ISNUMVISUAL" val="0"/>
  <p:tag name="KSO_WM_UNIT_DIAGRAM_ISREFERUNIT" val="0"/>
  <p:tag name="KSO_WM_UNIT_HIGHLIGHT" val="0"/>
  <p:tag name="KSO_WM_UNIT_ID" val="_1*y*6"/>
  <p:tag name="KSO_WM_UNIT_INDEX" val="6"/>
  <p:tag name="KSO_WM_UNIT_LAYERLEVEL" val="1"/>
  <p:tag name="KSO_WM_UNIT_TYPE" val="y"/>
</p:tagLst>
</file>

<file path=ppt/tags/tag61.xml><?xml version="1.0" encoding="utf-8"?>
<p:tagLst xmlns:a="http://schemas.openxmlformats.org/drawingml/2006/main" xmlns:r="http://schemas.openxmlformats.org/officeDocument/2006/relationships" xmlns:p="http://schemas.openxmlformats.org/presentationml/2006/main">
  <p:tag name="AS_UNIQUEID" val="4393"/>
  <p:tag name="KSO_WM_BEAUTIFY_FLAG" val="#wm#"/>
  <p:tag name="KSO_WM_TAG_VERSION" val="1.0"/>
  <p:tag name="KSO_WM_UNIT_COMPATIBLE" val="0"/>
  <p:tag name="KSO_WM_UNIT_DIAGRAM_ISNUMVISUAL" val="0"/>
  <p:tag name="KSO_WM_UNIT_DIAGRAM_ISREFERUNIT" val="0"/>
  <p:tag name="KSO_WM_UNIT_HIGHLIGHT" val="0"/>
  <p:tag name="KSO_WM_UNIT_ID" val="_1*y*7"/>
  <p:tag name="KSO_WM_UNIT_INDEX" val="7"/>
  <p:tag name="KSO_WM_UNIT_LAYERLEVEL" val="1"/>
  <p:tag name="KSO_WM_UNIT_TYPE" val="y"/>
</p:tagLst>
</file>

<file path=ppt/tags/tag62.xml><?xml version="1.0" encoding="utf-8"?>
<p:tagLst xmlns:a="http://schemas.openxmlformats.org/drawingml/2006/main" xmlns:r="http://schemas.openxmlformats.org/officeDocument/2006/relationships" xmlns:p="http://schemas.openxmlformats.org/presentationml/2006/main">
  <p:tag name="AS_UNIQUEID" val="439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AS_UNIQUEID" val="439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AS_UNIQUEID" val="439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5.xml><?xml version="1.0" encoding="utf-8"?>
<p:tagLst xmlns:a="http://schemas.openxmlformats.org/drawingml/2006/main" xmlns:r="http://schemas.openxmlformats.org/officeDocument/2006/relationships" xmlns:p="http://schemas.openxmlformats.org/presentationml/2006/main">
  <p:tag name="AS_UNIQUEID" val="439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6.xml><?xml version="1.0" encoding="utf-8"?>
<p:tagLst xmlns:a="http://schemas.openxmlformats.org/drawingml/2006/main" xmlns:r="http://schemas.openxmlformats.org/officeDocument/2006/relationships" xmlns:p="http://schemas.openxmlformats.org/presentationml/2006/main">
  <p:tag name="AS_UNIQUEID" val="440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7.xml><?xml version="1.0" encoding="utf-8"?>
<p:tagLst xmlns:a="http://schemas.openxmlformats.org/drawingml/2006/main" xmlns:r="http://schemas.openxmlformats.org/officeDocument/2006/relationships" xmlns:p="http://schemas.openxmlformats.org/presentationml/2006/main">
  <p:tag name="AS_UNIQUEID" val="440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8.xml><?xml version="1.0" encoding="utf-8"?>
<p:tagLst xmlns:a="http://schemas.openxmlformats.org/drawingml/2006/main" xmlns:r="http://schemas.openxmlformats.org/officeDocument/2006/relationships" xmlns:p="http://schemas.openxmlformats.org/presentationml/2006/main">
  <p:tag name="AS_UNIQUEID" val="4394"/>
  <p:tag name="KSO_WM_BEAUTIFY_FLAG" val="#wm#"/>
  <p:tag name="KSO_WM_TAG_VERSION" val="1.0"/>
  <p:tag name="KSO_WM_UNIT_COMPATIBLE" val="0"/>
  <p:tag name="KSO_WM_UNIT_DIAGRAM_ISNUMVISUAL" val="0"/>
  <p:tag name="KSO_WM_UNIT_DIAGRAM_ISREFERUNIT" val="0"/>
  <p:tag name="KSO_WM_UNIT_HIGHLIGHT" val="0"/>
  <p:tag name="KSO_WM_UNIT_ID" val="_1*y*4"/>
  <p:tag name="KSO_WM_UNIT_INDEX" val="4"/>
  <p:tag name="KSO_WM_UNIT_LAYERLEVEL" val="1"/>
  <p:tag name="KSO_WM_UNIT_TYPE" val="y"/>
</p:tagLst>
</file>

<file path=ppt/tags/tag69.xml><?xml version="1.0" encoding="utf-8"?>
<p:tagLst xmlns:a="http://schemas.openxmlformats.org/drawingml/2006/main" xmlns:r="http://schemas.openxmlformats.org/officeDocument/2006/relationships" xmlns:p="http://schemas.openxmlformats.org/presentationml/2006/main">
  <p:tag name="AS_UNIQUEID" val="4395"/>
  <p:tag name="KSO_WM_BEAUTIFY_FLAG" val="#wm#"/>
  <p:tag name="KSO_WM_TAG_VERSION" val="1.0"/>
  <p:tag name="KSO_WM_UNIT_COMPATIBLE" val="0"/>
  <p:tag name="KSO_WM_UNIT_DIAGRAM_ISNUMVISUAL" val="0"/>
  <p:tag name="KSO_WM_UNIT_DIAGRAM_ISREFERUNIT" val="0"/>
  <p:tag name="KSO_WM_UNIT_HIGHLIGHT" val="0"/>
  <p:tag name="KSO_WM_UNIT_ID" val="_1*y*5"/>
  <p:tag name="KSO_WM_UNIT_INDEX" val="5"/>
  <p:tag name="KSO_WM_UNIT_LAYERLEVEL" val="1"/>
  <p:tag name="KSO_WM_UNIT_TYPE" val="y"/>
</p:tagLst>
</file>

<file path=ppt/tags/tag7.xml><?xml version="1.0" encoding="utf-8"?>
<p:tagLst xmlns:a="http://schemas.openxmlformats.org/drawingml/2006/main" xmlns:r="http://schemas.openxmlformats.org/officeDocument/2006/relationships" xmlns:p="http://schemas.openxmlformats.org/presentationml/2006/main">
  <p:tag name="AS_UNIQUEID" val="10696"/>
</p:tagLst>
</file>

<file path=ppt/tags/tag70.xml><?xml version="1.0" encoding="utf-8"?>
<p:tagLst xmlns:a="http://schemas.openxmlformats.org/drawingml/2006/main" xmlns:r="http://schemas.openxmlformats.org/officeDocument/2006/relationships" xmlns:p="http://schemas.openxmlformats.org/presentationml/2006/main">
  <p:tag name="AS_UNIQUEID" val="4391"/>
  <p:tag name="KSO_WM_BEAUTIFY_FLAG" val="#wm#"/>
  <p:tag name="KSO_WM_TAG_VERSION" val="1.0"/>
  <p:tag name="KSO_WM_UNIT_COMPATIBLE" val="0"/>
  <p:tag name="KSO_WM_UNIT_DIAGRAM_ISNUMVISUAL" val="0"/>
  <p:tag name="KSO_WM_UNIT_DIAGRAM_ISREFERUNIT" val="0"/>
  <p:tag name="KSO_WM_UNIT_HIGHLIGHT" val="0"/>
  <p:tag name="KSO_WM_UNIT_ID" val="_1*y*2"/>
  <p:tag name="KSO_WM_UNIT_INDEX" val="2"/>
  <p:tag name="KSO_WM_UNIT_LAYERLEVEL" val="1"/>
  <p:tag name="KSO_WM_UNIT_TYPE" val="y"/>
</p:tagLst>
</file>

<file path=ppt/tags/tag71.xml><?xml version="1.0" encoding="utf-8"?>
<p:tagLst xmlns:a="http://schemas.openxmlformats.org/drawingml/2006/main" xmlns:r="http://schemas.openxmlformats.org/officeDocument/2006/relationships" xmlns:p="http://schemas.openxmlformats.org/presentationml/2006/main">
  <p:tag name="AS_UNIQUEID" val="4392"/>
  <p:tag name="KSO_WM_BEAUTIFY_FLAG" val="#wm#"/>
  <p:tag name="KSO_WM_TAG_VERSION" val="1.0"/>
  <p:tag name="KSO_WM_UNIT_COMPATIBLE" val="0"/>
  <p:tag name="KSO_WM_UNIT_DIAGRAM_ISNUMVISUAL" val="0"/>
  <p:tag name="KSO_WM_UNIT_DIAGRAM_ISREFERUNIT" val="0"/>
  <p:tag name="KSO_WM_UNIT_HIGHLIGHT" val="0"/>
  <p:tag name="KSO_WM_UNIT_ID" val="_1*y*3"/>
  <p:tag name="KSO_WM_UNIT_INDEX" val="3"/>
  <p:tag name="KSO_WM_UNIT_LAYERLEVEL" val="1"/>
  <p:tag name="KSO_WM_UNIT_TYPE" val="y"/>
</p:tagLst>
</file>

<file path=ppt/tags/tag72.xml><?xml version="1.0" encoding="utf-8"?>
<p:tagLst xmlns:a="http://schemas.openxmlformats.org/drawingml/2006/main" xmlns:r="http://schemas.openxmlformats.org/officeDocument/2006/relationships" xmlns:p="http://schemas.openxmlformats.org/presentationml/2006/main">
  <p:tag name="AS_UNIQUEID" val="440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3.xml><?xml version="1.0" encoding="utf-8"?>
<p:tagLst xmlns:a="http://schemas.openxmlformats.org/drawingml/2006/main" xmlns:r="http://schemas.openxmlformats.org/officeDocument/2006/relationships" xmlns:p="http://schemas.openxmlformats.org/presentationml/2006/main">
  <p:tag name="AS_UNIQUEID" val="440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4.xml><?xml version="1.0" encoding="utf-8"?>
<p:tagLst xmlns:a="http://schemas.openxmlformats.org/drawingml/2006/main" xmlns:r="http://schemas.openxmlformats.org/officeDocument/2006/relationships" xmlns:p="http://schemas.openxmlformats.org/presentationml/2006/main">
  <p:tag name="AS_UNIQUEID" val="440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5.xml><?xml version="1.0" encoding="utf-8"?>
<p:tagLst xmlns:a="http://schemas.openxmlformats.org/drawingml/2006/main" xmlns:r="http://schemas.openxmlformats.org/officeDocument/2006/relationships" xmlns:p="http://schemas.openxmlformats.org/presentationml/2006/main">
  <p:tag name="AS_UNIQUEID" val="440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6.xml><?xml version="1.0" encoding="utf-8"?>
<p:tagLst xmlns:a="http://schemas.openxmlformats.org/drawingml/2006/main" xmlns:r="http://schemas.openxmlformats.org/officeDocument/2006/relationships" xmlns:p="http://schemas.openxmlformats.org/presentationml/2006/main">
  <p:tag name="AS_UNIQUEID" val="440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7.xml><?xml version="1.0" encoding="utf-8"?>
<p:tagLst xmlns:a="http://schemas.openxmlformats.org/drawingml/2006/main" xmlns:r="http://schemas.openxmlformats.org/officeDocument/2006/relationships" xmlns:p="http://schemas.openxmlformats.org/presentationml/2006/main">
  <p:tag name="AS_UNIQUEID" val="440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8.xml><?xml version="1.0" encoding="utf-8"?>
<p:tagLst xmlns:a="http://schemas.openxmlformats.org/drawingml/2006/main" xmlns:r="http://schemas.openxmlformats.org/officeDocument/2006/relationships" xmlns:p="http://schemas.openxmlformats.org/presentationml/2006/main">
  <p:tag name="AS_UNIQUEID" val="441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9.xml><?xml version="1.0" encoding="utf-8"?>
<p:tagLst xmlns:a="http://schemas.openxmlformats.org/drawingml/2006/main" xmlns:r="http://schemas.openxmlformats.org/officeDocument/2006/relationships" xmlns:p="http://schemas.openxmlformats.org/presentationml/2006/main">
  <p:tag name="AS_UNIQUEID" val="441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AS_UNIQUEID" val="5171"/>
</p:tagLst>
</file>

<file path=ppt/tags/tag80.xml><?xml version="1.0" encoding="utf-8"?>
<p:tagLst xmlns:a="http://schemas.openxmlformats.org/drawingml/2006/main" xmlns:r="http://schemas.openxmlformats.org/officeDocument/2006/relationships" xmlns:p="http://schemas.openxmlformats.org/presentationml/2006/main">
  <p:tag name="AS_UNIQUEID" val="441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1.xml><?xml version="1.0" encoding="utf-8"?>
<p:tagLst xmlns:a="http://schemas.openxmlformats.org/drawingml/2006/main" xmlns:r="http://schemas.openxmlformats.org/officeDocument/2006/relationships" xmlns:p="http://schemas.openxmlformats.org/presentationml/2006/main">
  <p:tag name="AS_UNIQUEID" val="441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2.xml><?xml version="1.0" encoding="utf-8"?>
<p:tagLst xmlns:a="http://schemas.openxmlformats.org/drawingml/2006/main" xmlns:r="http://schemas.openxmlformats.org/officeDocument/2006/relationships" xmlns:p="http://schemas.openxmlformats.org/presentationml/2006/main">
  <p:tag name="AS_UNIQUEID" val="442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3.xml><?xml version="1.0" encoding="utf-8"?>
<p:tagLst xmlns:a="http://schemas.openxmlformats.org/drawingml/2006/main" xmlns:r="http://schemas.openxmlformats.org/officeDocument/2006/relationships" xmlns:p="http://schemas.openxmlformats.org/presentationml/2006/main">
  <p:tag name="AS_UNIQUEID" val="442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4.xml><?xml version="1.0" encoding="utf-8"?>
<p:tagLst xmlns:a="http://schemas.openxmlformats.org/drawingml/2006/main" xmlns:r="http://schemas.openxmlformats.org/officeDocument/2006/relationships" xmlns:p="http://schemas.openxmlformats.org/presentationml/2006/main">
  <p:tag name="AS_UNIQUEID" val="442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5.xml><?xml version="1.0" encoding="utf-8"?>
<p:tagLst xmlns:a="http://schemas.openxmlformats.org/drawingml/2006/main" xmlns:r="http://schemas.openxmlformats.org/officeDocument/2006/relationships" xmlns:p="http://schemas.openxmlformats.org/presentationml/2006/main">
  <p:tag name="AS_UNIQUEID" val="441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6.xml><?xml version="1.0" encoding="utf-8"?>
<p:tagLst xmlns:a="http://schemas.openxmlformats.org/drawingml/2006/main" xmlns:r="http://schemas.openxmlformats.org/officeDocument/2006/relationships" xmlns:p="http://schemas.openxmlformats.org/presentationml/2006/main">
  <p:tag name="AS_UNIQUEID" val="441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7.xml><?xml version="1.0" encoding="utf-8"?>
<p:tagLst xmlns:a="http://schemas.openxmlformats.org/drawingml/2006/main" xmlns:r="http://schemas.openxmlformats.org/officeDocument/2006/relationships" xmlns:p="http://schemas.openxmlformats.org/presentationml/2006/main">
  <p:tag name="AS_UNIQUEID" val="441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8.xml><?xml version="1.0" encoding="utf-8"?>
<p:tagLst xmlns:a="http://schemas.openxmlformats.org/drawingml/2006/main" xmlns:r="http://schemas.openxmlformats.org/officeDocument/2006/relationships" xmlns:p="http://schemas.openxmlformats.org/presentationml/2006/main">
  <p:tag name="AS_UNIQUEID" val="441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9.xml><?xml version="1.0" encoding="utf-8"?>
<p:tagLst xmlns:a="http://schemas.openxmlformats.org/drawingml/2006/main" xmlns:r="http://schemas.openxmlformats.org/officeDocument/2006/relationships" xmlns:p="http://schemas.openxmlformats.org/presentationml/2006/main">
  <p:tag name="AS_UNIQUEID" val="442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AS_UNIQUEID" val="5172"/>
</p:tagLst>
</file>

<file path=ppt/tags/tag90.xml><?xml version="1.0" encoding="utf-8"?>
<p:tagLst xmlns:a="http://schemas.openxmlformats.org/drawingml/2006/main" xmlns:r="http://schemas.openxmlformats.org/officeDocument/2006/relationships" xmlns:p="http://schemas.openxmlformats.org/presentationml/2006/main">
  <p:tag name="AS_UNIQUEID" val="442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1.xml><?xml version="1.0" encoding="utf-8"?>
<p:tagLst xmlns:a="http://schemas.openxmlformats.org/drawingml/2006/main" xmlns:r="http://schemas.openxmlformats.org/officeDocument/2006/relationships" xmlns:p="http://schemas.openxmlformats.org/presentationml/2006/main">
  <p:tag name="AS_UNIQUEID" val="442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2.xml><?xml version="1.0" encoding="utf-8"?>
<p:tagLst xmlns:a="http://schemas.openxmlformats.org/drawingml/2006/main" xmlns:r="http://schemas.openxmlformats.org/officeDocument/2006/relationships" xmlns:p="http://schemas.openxmlformats.org/presentationml/2006/main">
  <p:tag name="AS_UNIQUEID" val="442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3.xml><?xml version="1.0" encoding="utf-8"?>
<p:tagLst xmlns:a="http://schemas.openxmlformats.org/drawingml/2006/main" xmlns:r="http://schemas.openxmlformats.org/officeDocument/2006/relationships" xmlns:p="http://schemas.openxmlformats.org/presentationml/2006/main">
  <p:tag name="AS_UNIQUEID" val="442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4.xml><?xml version="1.0" encoding="utf-8"?>
<p:tagLst xmlns:a="http://schemas.openxmlformats.org/drawingml/2006/main" xmlns:r="http://schemas.openxmlformats.org/officeDocument/2006/relationships" xmlns:p="http://schemas.openxmlformats.org/presentationml/2006/main">
  <p:tag name="AS_UNIQUEID" val="442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5.xml><?xml version="1.0" encoding="utf-8"?>
<p:tagLst xmlns:a="http://schemas.openxmlformats.org/drawingml/2006/main" xmlns:r="http://schemas.openxmlformats.org/officeDocument/2006/relationships" xmlns:p="http://schemas.openxmlformats.org/presentationml/2006/main">
  <p:tag name="AS_UNIQUEID" val="443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6.xml><?xml version="1.0" encoding="utf-8"?>
<p:tagLst xmlns:a="http://schemas.openxmlformats.org/drawingml/2006/main" xmlns:r="http://schemas.openxmlformats.org/officeDocument/2006/relationships" xmlns:p="http://schemas.openxmlformats.org/presentationml/2006/main">
  <p:tag name="AS_UNIQUEID" val="443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7.xml><?xml version="1.0" encoding="utf-8"?>
<p:tagLst xmlns:a="http://schemas.openxmlformats.org/drawingml/2006/main" xmlns:r="http://schemas.openxmlformats.org/officeDocument/2006/relationships" xmlns:p="http://schemas.openxmlformats.org/presentationml/2006/main">
  <p:tag name="AS_UNIQUEID" val="443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8.xml><?xml version="1.0" encoding="utf-8"?>
<p:tagLst xmlns:a="http://schemas.openxmlformats.org/drawingml/2006/main" xmlns:r="http://schemas.openxmlformats.org/officeDocument/2006/relationships" xmlns:p="http://schemas.openxmlformats.org/presentationml/2006/main">
  <p:tag name="AS_UNIQUEID" val="443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9.xml><?xml version="1.0" encoding="utf-8"?>
<p:tagLst xmlns:a="http://schemas.openxmlformats.org/drawingml/2006/main" xmlns:r="http://schemas.openxmlformats.org/officeDocument/2006/relationships" xmlns:p="http://schemas.openxmlformats.org/presentationml/2006/main">
  <p:tag name="AS_UNIQUEID" val="443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heme/theme1.xml><?xml version="1.0" encoding="utf-8"?>
<a:theme xmlns:a="http://schemas.openxmlformats.org/drawingml/2006/main" name="1_Office 主题​​">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20202828">
      <a:dk1>
        <a:srgbClr val="000000"/>
      </a:dk1>
      <a:lt1>
        <a:srgbClr val="FFFFFF"/>
      </a:lt1>
      <a:dk2>
        <a:srgbClr val="E9F0F0"/>
      </a:dk2>
      <a:lt2>
        <a:srgbClr val="FFFFFF"/>
      </a:lt2>
      <a:accent1>
        <a:srgbClr val="848DA5"/>
      </a:accent1>
      <a:accent2>
        <a:srgbClr val="848DA5"/>
      </a:accent2>
      <a:accent3>
        <a:srgbClr val="8E89A0"/>
      </a:accent3>
      <a:accent4>
        <a:srgbClr val="98859D"/>
      </a:accent4>
      <a:accent5>
        <a:srgbClr val="A28098"/>
      </a:accent5>
      <a:accent6>
        <a:srgbClr val="AA7C92"/>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1971</Words>
  <Application>Microsoft Office PowerPoint</Application>
  <PresentationFormat>宽屏</PresentationFormat>
  <Paragraphs>134</Paragraphs>
  <Slides>25</Slides>
  <Notes>3</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25</vt:i4>
      </vt:variant>
    </vt:vector>
  </HeadingPairs>
  <TitlesOfParts>
    <vt:vector size="42" baseType="lpstr">
      <vt:lpstr>等线</vt:lpstr>
      <vt:lpstr>等线 Light</vt:lpstr>
      <vt:lpstr>方正粗黑宋简体</vt:lpstr>
      <vt:lpstr>汉仪超粗宋简</vt:lpstr>
      <vt:lpstr>黑体</vt:lpstr>
      <vt:lpstr>华文行楷</vt:lpstr>
      <vt:lpstr>宋体</vt:lpstr>
      <vt:lpstr>Arial</vt:lpstr>
      <vt:lpstr>Calibri</vt:lpstr>
      <vt:lpstr>Helvetica</vt:lpstr>
      <vt:lpstr>Wingdings</vt:lpstr>
      <vt:lpstr>楷体</vt:lpstr>
      <vt:lpstr>微软雅黑</vt:lpstr>
      <vt:lpstr>1_Office 主题​​</vt:lpstr>
      <vt:lpstr>5_Office 主题​​</vt:lpstr>
      <vt:lpstr>2_Office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ABC</cp:lastModifiedBy>
  <cp:revision>7</cp:revision>
  <cp:lastPrinted>2023-03-01T14:36:47Z</cp:lastPrinted>
  <dcterms:created xsi:type="dcterms:W3CDTF">2023-03-01T14:36:47Z</dcterms:created>
  <dcterms:modified xsi:type="dcterms:W3CDTF">2023-03-07T08:18:00Z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